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61" r:id="rId4"/>
    <p:sldId id="263" r:id="rId5"/>
    <p:sldId id="264" r:id="rId6"/>
    <p:sldId id="265" r:id="rId7"/>
    <p:sldId id="266" r:id="rId8"/>
    <p:sldId id="269" r:id="rId9"/>
    <p:sldId id="277" r:id="rId10"/>
    <p:sldId id="267" r:id="rId11"/>
    <p:sldId id="271" r:id="rId12"/>
    <p:sldId id="273" r:id="rId13"/>
    <p:sldId id="272" r:id="rId14"/>
    <p:sldId id="274" r:id="rId15"/>
    <p:sldId id="278" r:id="rId16"/>
    <p:sldId id="279" r:id="rId17"/>
    <p:sldId id="268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2F528F"/>
    <a:srgbClr val="D392DA"/>
    <a:srgbClr val="4472C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galil\pos_tracki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galil\contou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800" dirty="0"/>
              <a:t>Position-Time graph</a:t>
            </a:r>
            <a:endParaRPr lang="zh-TW" altLang="en-US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return position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'v0.20 a0.01 modify v'!$A$1:$A$76</c:f>
              <c:numCache>
                <c:formatCode>General</c:formatCode>
                <c:ptCount val="76"/>
                <c:pt idx="0">
                  <c:v>0.5418400764465332</c:v>
                </c:pt>
                <c:pt idx="1">
                  <c:v>0.55156993865966797</c:v>
                </c:pt>
                <c:pt idx="2">
                  <c:v>0.5615999698638916</c:v>
                </c:pt>
                <c:pt idx="3">
                  <c:v>0.57156991958618164</c:v>
                </c:pt>
                <c:pt idx="4">
                  <c:v>0.5816800594329834</c:v>
                </c:pt>
                <c:pt idx="5">
                  <c:v>0.59135007858276367</c:v>
                </c:pt>
                <c:pt idx="6">
                  <c:v>0.60134005546569824</c:v>
                </c:pt>
                <c:pt idx="7">
                  <c:v>0.61125993728637695</c:v>
                </c:pt>
                <c:pt idx="8">
                  <c:v>0.62128996849060059</c:v>
                </c:pt>
                <c:pt idx="9">
                  <c:v>0.63127994537353516</c:v>
                </c:pt>
                <c:pt idx="10">
                  <c:v>0.64123988151550293</c:v>
                </c:pt>
                <c:pt idx="11">
                  <c:v>0.65174007415771484</c:v>
                </c:pt>
                <c:pt idx="12">
                  <c:v>0.66130995750427246</c:v>
                </c:pt>
                <c:pt idx="13">
                  <c:v>0.67126989364624023</c:v>
                </c:pt>
                <c:pt idx="14">
                  <c:v>0.68133997917175293</c:v>
                </c:pt>
                <c:pt idx="15">
                  <c:v>0.69178009033203125</c:v>
                </c:pt>
                <c:pt idx="16">
                  <c:v>0.70180010795593262</c:v>
                </c:pt>
                <c:pt idx="17">
                  <c:v>0.71226000785827637</c:v>
                </c:pt>
                <c:pt idx="18">
                  <c:v>0.72188997268676758</c:v>
                </c:pt>
                <c:pt idx="19">
                  <c:v>0.73176002502441406</c:v>
                </c:pt>
                <c:pt idx="20">
                  <c:v>0.74130988121032715</c:v>
                </c:pt>
                <c:pt idx="21">
                  <c:v>0.75128006935119629</c:v>
                </c:pt>
                <c:pt idx="22">
                  <c:v>0.76132011413574219</c:v>
                </c:pt>
                <c:pt idx="23">
                  <c:v>0.7712399959564209</c:v>
                </c:pt>
                <c:pt idx="24">
                  <c:v>0.78114008903503418</c:v>
                </c:pt>
                <c:pt idx="25">
                  <c:v>0.79123997688293457</c:v>
                </c:pt>
                <c:pt idx="26">
                  <c:v>0.80160999298095703</c:v>
                </c:pt>
                <c:pt idx="27">
                  <c:v>0.8116600513458252</c:v>
                </c:pt>
                <c:pt idx="28">
                  <c:v>0.82232999801635742</c:v>
                </c:pt>
                <c:pt idx="29">
                  <c:v>0.8317101001739502</c:v>
                </c:pt>
                <c:pt idx="30">
                  <c:v>0.84137988090515137</c:v>
                </c:pt>
                <c:pt idx="31">
                  <c:v>0.85136008262634277</c:v>
                </c:pt>
                <c:pt idx="32">
                  <c:v>0.86221003532409668</c:v>
                </c:pt>
                <c:pt idx="33">
                  <c:v>0.87188005447387695</c:v>
                </c:pt>
                <c:pt idx="34">
                  <c:v>0.88221001625061035</c:v>
                </c:pt>
                <c:pt idx="35">
                  <c:v>0.89161992073059082</c:v>
                </c:pt>
                <c:pt idx="36">
                  <c:v>0.90128993988037109</c:v>
                </c:pt>
                <c:pt idx="37">
                  <c:v>0.9112999439239502</c:v>
                </c:pt>
                <c:pt idx="38">
                  <c:v>0.9215700626373291</c:v>
                </c:pt>
                <c:pt idx="39">
                  <c:v>0.93123006820678711</c:v>
                </c:pt>
                <c:pt idx="40">
                  <c:v>0.94123005867004395</c:v>
                </c:pt>
                <c:pt idx="41">
                  <c:v>0.95123004913330078</c:v>
                </c:pt>
                <c:pt idx="42">
                  <c:v>0.96123003959655762</c:v>
                </c:pt>
                <c:pt idx="43">
                  <c:v>0.97123003005981445</c:v>
                </c:pt>
                <c:pt idx="44">
                  <c:v>0.98126006126403809</c:v>
                </c:pt>
                <c:pt idx="45">
                  <c:v>0.99103999137878418</c:v>
                </c:pt>
                <c:pt idx="46">
                  <c:v>1.0013298988342285</c:v>
                </c:pt>
                <c:pt idx="47">
                  <c:v>1.0111899375915527</c:v>
                </c:pt>
                <c:pt idx="48">
                  <c:v>1.02128005027771</c:v>
                </c:pt>
                <c:pt idx="49">
                  <c:v>1.0318500995635986</c:v>
                </c:pt>
                <c:pt idx="50">
                  <c:v>1.0411899089813232</c:v>
                </c:pt>
                <c:pt idx="51">
                  <c:v>1.0511500835418701</c:v>
                </c:pt>
                <c:pt idx="52">
                  <c:v>1.0612399578094482</c:v>
                </c:pt>
                <c:pt idx="53">
                  <c:v>1.071199893951416</c:v>
                </c:pt>
                <c:pt idx="54">
                  <c:v>1.0813300609588623</c:v>
                </c:pt>
                <c:pt idx="55">
                  <c:v>1.0912299156188965</c:v>
                </c:pt>
                <c:pt idx="56">
                  <c:v>1.1012399196624756</c:v>
                </c:pt>
                <c:pt idx="57">
                  <c:v>1.1111900806427002</c:v>
                </c:pt>
                <c:pt idx="58">
                  <c:v>1.1212899684906006</c:v>
                </c:pt>
                <c:pt idx="59">
                  <c:v>1.1311600208282471</c:v>
                </c:pt>
                <c:pt idx="60">
                  <c:v>1.1417500972747803</c:v>
                </c:pt>
                <c:pt idx="61">
                  <c:v>1.1512401103973389</c:v>
                </c:pt>
                <c:pt idx="62">
                  <c:v>1.161250114440918</c:v>
                </c:pt>
                <c:pt idx="63">
                  <c:v>1.1711599826812744</c:v>
                </c:pt>
                <c:pt idx="64">
                  <c:v>1.1812400817871094</c:v>
                </c:pt>
                <c:pt idx="65">
                  <c:v>1.1917800903320313</c:v>
                </c:pt>
                <c:pt idx="66">
                  <c:v>1.2016398906707764</c:v>
                </c:pt>
                <c:pt idx="67">
                  <c:v>1.2112400531768799</c:v>
                </c:pt>
                <c:pt idx="68">
                  <c:v>1.2211699485778809</c:v>
                </c:pt>
                <c:pt idx="69">
                  <c:v>1.2311899662017822</c:v>
                </c:pt>
                <c:pt idx="70">
                  <c:v>1.2412700653076172</c:v>
                </c:pt>
                <c:pt idx="71">
                  <c:v>1.2511401176452637</c:v>
                </c:pt>
                <c:pt idx="72">
                  <c:v>1.2611300945281982</c:v>
                </c:pt>
                <c:pt idx="73">
                  <c:v>1.2711000442504883</c:v>
                </c:pt>
                <c:pt idx="74">
                  <c:v>1.28125</c:v>
                </c:pt>
                <c:pt idx="75">
                  <c:v>1.2911601066589355</c:v>
                </c:pt>
              </c:numCache>
            </c:numRef>
          </c:xVal>
          <c:yVal>
            <c:numRef>
              <c:f>'v0.20 a0.01 modify v'!$C$1:$C$76</c:f>
              <c:numCache>
                <c:formatCode>General</c:formatCode>
                <c:ptCount val="76"/>
                <c:pt idx="0">
                  <c:v>-1599</c:v>
                </c:pt>
                <c:pt idx="1">
                  <c:v>-1598</c:v>
                </c:pt>
                <c:pt idx="2">
                  <c:v>-1598</c:v>
                </c:pt>
                <c:pt idx="3">
                  <c:v>-1598</c:v>
                </c:pt>
                <c:pt idx="4">
                  <c:v>-1598</c:v>
                </c:pt>
                <c:pt idx="5">
                  <c:v>-1598</c:v>
                </c:pt>
                <c:pt idx="6">
                  <c:v>-1597</c:v>
                </c:pt>
                <c:pt idx="7">
                  <c:v>-1589</c:v>
                </c:pt>
                <c:pt idx="8">
                  <c:v>-1578</c:v>
                </c:pt>
                <c:pt idx="9">
                  <c:v>-1566</c:v>
                </c:pt>
                <c:pt idx="10">
                  <c:v>-1561</c:v>
                </c:pt>
                <c:pt idx="11">
                  <c:v>-1560</c:v>
                </c:pt>
                <c:pt idx="12">
                  <c:v>-1555</c:v>
                </c:pt>
                <c:pt idx="13">
                  <c:v>-1540</c:v>
                </c:pt>
                <c:pt idx="14">
                  <c:v>-1522</c:v>
                </c:pt>
                <c:pt idx="15">
                  <c:v>-1501</c:v>
                </c:pt>
                <c:pt idx="16">
                  <c:v>-1484</c:v>
                </c:pt>
                <c:pt idx="17">
                  <c:v>-1459</c:v>
                </c:pt>
                <c:pt idx="18">
                  <c:v>-1435</c:v>
                </c:pt>
                <c:pt idx="19">
                  <c:v>-1412</c:v>
                </c:pt>
                <c:pt idx="20">
                  <c:v>-1386</c:v>
                </c:pt>
                <c:pt idx="21">
                  <c:v>-1359</c:v>
                </c:pt>
                <c:pt idx="22">
                  <c:v>-1330</c:v>
                </c:pt>
                <c:pt idx="23">
                  <c:v>-1303</c:v>
                </c:pt>
                <c:pt idx="24">
                  <c:v>-1275</c:v>
                </c:pt>
                <c:pt idx="25">
                  <c:v>-1248</c:v>
                </c:pt>
                <c:pt idx="26">
                  <c:v>-1219</c:v>
                </c:pt>
                <c:pt idx="27">
                  <c:v>-1192</c:v>
                </c:pt>
                <c:pt idx="28">
                  <c:v>-1166</c:v>
                </c:pt>
                <c:pt idx="29">
                  <c:v>-1143</c:v>
                </c:pt>
                <c:pt idx="30">
                  <c:v>-1113</c:v>
                </c:pt>
                <c:pt idx="31">
                  <c:v>-1084</c:v>
                </c:pt>
                <c:pt idx="32">
                  <c:v>-1058</c:v>
                </c:pt>
                <c:pt idx="33">
                  <c:v>-1034</c:v>
                </c:pt>
                <c:pt idx="34">
                  <c:v>-1005</c:v>
                </c:pt>
                <c:pt idx="35">
                  <c:v>-983</c:v>
                </c:pt>
                <c:pt idx="36">
                  <c:v>-957</c:v>
                </c:pt>
                <c:pt idx="37">
                  <c:v>-929</c:v>
                </c:pt>
                <c:pt idx="38">
                  <c:v>-902</c:v>
                </c:pt>
                <c:pt idx="39">
                  <c:v>-873</c:v>
                </c:pt>
                <c:pt idx="40">
                  <c:v>-846</c:v>
                </c:pt>
                <c:pt idx="41">
                  <c:v>-818</c:v>
                </c:pt>
                <c:pt idx="42">
                  <c:v>-791</c:v>
                </c:pt>
                <c:pt idx="43">
                  <c:v>-762</c:v>
                </c:pt>
                <c:pt idx="44">
                  <c:v>-735</c:v>
                </c:pt>
                <c:pt idx="45">
                  <c:v>-707</c:v>
                </c:pt>
                <c:pt idx="46">
                  <c:v>-680</c:v>
                </c:pt>
                <c:pt idx="47">
                  <c:v>-650</c:v>
                </c:pt>
                <c:pt idx="48">
                  <c:v>-623</c:v>
                </c:pt>
                <c:pt idx="49">
                  <c:v>-595</c:v>
                </c:pt>
                <c:pt idx="50">
                  <c:v>-573</c:v>
                </c:pt>
                <c:pt idx="51">
                  <c:v>-547</c:v>
                </c:pt>
                <c:pt idx="52">
                  <c:v>-516</c:v>
                </c:pt>
                <c:pt idx="53">
                  <c:v>-489</c:v>
                </c:pt>
                <c:pt idx="54">
                  <c:v>-459</c:v>
                </c:pt>
                <c:pt idx="55">
                  <c:v>-430</c:v>
                </c:pt>
                <c:pt idx="56">
                  <c:v>-398</c:v>
                </c:pt>
                <c:pt idx="57">
                  <c:v>-373</c:v>
                </c:pt>
                <c:pt idx="58">
                  <c:v>-346</c:v>
                </c:pt>
                <c:pt idx="59">
                  <c:v>-318</c:v>
                </c:pt>
                <c:pt idx="60">
                  <c:v>-287</c:v>
                </c:pt>
                <c:pt idx="61">
                  <c:v>-261</c:v>
                </c:pt>
                <c:pt idx="62">
                  <c:v>-236</c:v>
                </c:pt>
                <c:pt idx="63">
                  <c:v>-211</c:v>
                </c:pt>
                <c:pt idx="64">
                  <c:v>-183</c:v>
                </c:pt>
                <c:pt idx="65">
                  <c:v>-157</c:v>
                </c:pt>
                <c:pt idx="66">
                  <c:v>-132</c:v>
                </c:pt>
                <c:pt idx="67">
                  <c:v>-110</c:v>
                </c:pt>
                <c:pt idx="68">
                  <c:v>-88</c:v>
                </c:pt>
                <c:pt idx="69">
                  <c:v>-73</c:v>
                </c:pt>
                <c:pt idx="70">
                  <c:v>-60</c:v>
                </c:pt>
                <c:pt idx="71">
                  <c:v>-47</c:v>
                </c:pt>
                <c:pt idx="72">
                  <c:v>-34</c:v>
                </c:pt>
                <c:pt idx="73">
                  <c:v>-20</c:v>
                </c:pt>
                <c:pt idx="74">
                  <c:v>-8</c:v>
                </c:pt>
                <c:pt idx="75">
                  <c:v>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C2-4536-84DF-AB76BAE9F390}"/>
            </c:ext>
          </c:extLst>
        </c:ser>
        <c:ser>
          <c:idx val="1"/>
          <c:order val="1"/>
          <c:tx>
            <c:v>asked position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'v0.20 a0.01 modify v'!$F$1:$F$43</c:f>
              <c:numCache>
                <c:formatCode>General</c:formatCode>
                <c:ptCount val="43"/>
                <c:pt idx="0">
                  <c:v>0.59439992904663086</c:v>
                </c:pt>
                <c:pt idx="1">
                  <c:v>0.64959001541137695</c:v>
                </c:pt>
                <c:pt idx="2">
                  <c:v>0.67283010482788086</c:v>
                </c:pt>
                <c:pt idx="3">
                  <c:v>0.69036006927490234</c:v>
                </c:pt>
                <c:pt idx="4">
                  <c:v>0.70652008056640625</c:v>
                </c:pt>
                <c:pt idx="5">
                  <c:v>0.72165989875793457</c:v>
                </c:pt>
                <c:pt idx="6">
                  <c:v>0.73666000366210938</c:v>
                </c:pt>
                <c:pt idx="7">
                  <c:v>0.75078010559082031</c:v>
                </c:pt>
                <c:pt idx="8">
                  <c:v>0.7647099494934082</c:v>
                </c:pt>
                <c:pt idx="9">
                  <c:v>0.7782900333404541</c:v>
                </c:pt>
                <c:pt idx="10">
                  <c:v>0.79187989234924316</c:v>
                </c:pt>
                <c:pt idx="11">
                  <c:v>0.80558991432189941</c:v>
                </c:pt>
                <c:pt idx="12">
                  <c:v>0.82000994682312012</c:v>
                </c:pt>
                <c:pt idx="13">
                  <c:v>0.83485007286071777</c:v>
                </c:pt>
                <c:pt idx="14">
                  <c:v>0.84875988960266113</c:v>
                </c:pt>
                <c:pt idx="15">
                  <c:v>0.86237001419067383</c:v>
                </c:pt>
                <c:pt idx="16">
                  <c:v>0.8773500919342041</c:v>
                </c:pt>
                <c:pt idx="17">
                  <c:v>0.89240002632141113</c:v>
                </c:pt>
                <c:pt idx="18">
                  <c:v>0.90666007995605469</c:v>
                </c:pt>
                <c:pt idx="19">
                  <c:v>0.92026996612548828</c:v>
                </c:pt>
                <c:pt idx="20">
                  <c:v>0.9345400333404541</c:v>
                </c:pt>
                <c:pt idx="21">
                  <c:v>0.94812989234924316</c:v>
                </c:pt>
                <c:pt idx="22">
                  <c:v>0.96171998977661133</c:v>
                </c:pt>
                <c:pt idx="23">
                  <c:v>0.9752199649810791</c:v>
                </c:pt>
                <c:pt idx="24">
                  <c:v>0.98879003524780273</c:v>
                </c:pt>
                <c:pt idx="25">
                  <c:v>1.0023200511932373</c:v>
                </c:pt>
                <c:pt idx="26">
                  <c:v>1.0158998966217041</c:v>
                </c:pt>
                <c:pt idx="27">
                  <c:v>1.0297598838806152</c:v>
                </c:pt>
                <c:pt idx="28">
                  <c:v>1.0443100929260254</c:v>
                </c:pt>
                <c:pt idx="29">
                  <c:v>1.0579099655151367</c:v>
                </c:pt>
                <c:pt idx="30">
                  <c:v>1.0714900493621826</c:v>
                </c:pt>
                <c:pt idx="31">
                  <c:v>1.0851399898529053</c:v>
                </c:pt>
                <c:pt idx="32">
                  <c:v>1.0987000465393066</c:v>
                </c:pt>
                <c:pt idx="33">
                  <c:v>1.1122200489044189</c:v>
                </c:pt>
                <c:pt idx="34">
                  <c:v>1.1258599758148193</c:v>
                </c:pt>
                <c:pt idx="35">
                  <c:v>1.1394801139831543</c:v>
                </c:pt>
                <c:pt idx="36">
                  <c:v>1.1534900665283203</c:v>
                </c:pt>
                <c:pt idx="37">
                  <c:v>1.1677899360656738</c:v>
                </c:pt>
                <c:pt idx="38">
                  <c:v>1.1813299655914307</c:v>
                </c:pt>
                <c:pt idx="39">
                  <c:v>1.1962699890136719</c:v>
                </c:pt>
                <c:pt idx="40">
                  <c:v>1.2148399353027344</c:v>
                </c:pt>
                <c:pt idx="41">
                  <c:v>1.2368400096893311</c:v>
                </c:pt>
                <c:pt idx="42">
                  <c:v>1.2904500961303711</c:v>
                </c:pt>
              </c:numCache>
            </c:numRef>
          </c:xVal>
          <c:yVal>
            <c:numRef>
              <c:f>'v0.20 a0.01 modify v'!$H$1:$H$43</c:f>
              <c:numCache>
                <c:formatCode>General</c:formatCode>
                <c:ptCount val="43"/>
                <c:pt idx="0">
                  <c:v>-1598</c:v>
                </c:pt>
                <c:pt idx="1">
                  <c:v>-1560</c:v>
                </c:pt>
                <c:pt idx="2">
                  <c:v>-1522</c:v>
                </c:pt>
                <c:pt idx="3">
                  <c:v>-1484</c:v>
                </c:pt>
                <c:pt idx="4">
                  <c:v>-1446</c:v>
                </c:pt>
                <c:pt idx="5">
                  <c:v>-1408</c:v>
                </c:pt>
                <c:pt idx="6">
                  <c:v>-1370</c:v>
                </c:pt>
                <c:pt idx="7">
                  <c:v>-1332</c:v>
                </c:pt>
                <c:pt idx="8">
                  <c:v>-1294</c:v>
                </c:pt>
                <c:pt idx="9">
                  <c:v>-1256</c:v>
                </c:pt>
                <c:pt idx="10">
                  <c:v>-1218</c:v>
                </c:pt>
                <c:pt idx="11">
                  <c:v>-1180</c:v>
                </c:pt>
                <c:pt idx="12">
                  <c:v>-1142</c:v>
                </c:pt>
                <c:pt idx="13">
                  <c:v>-1104</c:v>
                </c:pt>
                <c:pt idx="14">
                  <c:v>-1066</c:v>
                </c:pt>
                <c:pt idx="15">
                  <c:v>-1027</c:v>
                </c:pt>
                <c:pt idx="16">
                  <c:v>-989</c:v>
                </c:pt>
                <c:pt idx="17">
                  <c:v>-951</c:v>
                </c:pt>
                <c:pt idx="18">
                  <c:v>-913</c:v>
                </c:pt>
                <c:pt idx="19">
                  <c:v>-875</c:v>
                </c:pt>
                <c:pt idx="20">
                  <c:v>-837</c:v>
                </c:pt>
                <c:pt idx="21">
                  <c:v>-799</c:v>
                </c:pt>
                <c:pt idx="22">
                  <c:v>-761</c:v>
                </c:pt>
                <c:pt idx="23">
                  <c:v>-723</c:v>
                </c:pt>
                <c:pt idx="24">
                  <c:v>-685</c:v>
                </c:pt>
                <c:pt idx="25">
                  <c:v>-647</c:v>
                </c:pt>
                <c:pt idx="26">
                  <c:v>-609</c:v>
                </c:pt>
                <c:pt idx="27">
                  <c:v>-571</c:v>
                </c:pt>
                <c:pt idx="28">
                  <c:v>-533</c:v>
                </c:pt>
                <c:pt idx="29">
                  <c:v>-494</c:v>
                </c:pt>
                <c:pt idx="30">
                  <c:v>-456</c:v>
                </c:pt>
                <c:pt idx="31">
                  <c:v>-418</c:v>
                </c:pt>
                <c:pt idx="32">
                  <c:v>-380</c:v>
                </c:pt>
                <c:pt idx="33">
                  <c:v>-342</c:v>
                </c:pt>
                <c:pt idx="34">
                  <c:v>-304</c:v>
                </c:pt>
                <c:pt idx="35">
                  <c:v>-266</c:v>
                </c:pt>
                <c:pt idx="36">
                  <c:v>-228</c:v>
                </c:pt>
                <c:pt idx="37">
                  <c:v>-190</c:v>
                </c:pt>
                <c:pt idx="38">
                  <c:v>-152</c:v>
                </c:pt>
                <c:pt idx="39">
                  <c:v>-114</c:v>
                </c:pt>
                <c:pt idx="40">
                  <c:v>-76</c:v>
                </c:pt>
                <c:pt idx="41">
                  <c:v>-38</c:v>
                </c:pt>
                <c:pt idx="4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3C2-4536-84DF-AB76BAE9F3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8393248"/>
        <c:axId val="988393664"/>
      </c:scatterChart>
      <c:valAx>
        <c:axId val="988393248"/>
        <c:scaling>
          <c:orientation val="minMax"/>
          <c:min val="0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Time</a:t>
                </a:r>
                <a:r>
                  <a:rPr lang="en-US" altLang="zh-TW" baseline="0" dirty="0"/>
                  <a:t> (second)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88393664"/>
        <c:crosses val="autoZero"/>
        <c:crossBetween val="midCat"/>
      </c:valAx>
      <c:valAx>
        <c:axId val="98839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Position (pulse)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88393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800" b="0" i="0" baseline="0" dirty="0">
                <a:effectLst/>
              </a:rPr>
              <a:t>Position-Time graph</a:t>
            </a:r>
            <a:endParaRPr lang="zh-TW" altLang="zh-TW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return position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'v0.11 a0.01'!$A$1:$A$79</c:f>
              <c:numCache>
                <c:formatCode>General</c:formatCode>
                <c:ptCount val="79"/>
                <c:pt idx="0">
                  <c:v>0.95100998878479004</c:v>
                </c:pt>
                <c:pt idx="1">
                  <c:v>0.96110010147094727</c:v>
                </c:pt>
                <c:pt idx="2">
                  <c:v>0.97082996368408203</c:v>
                </c:pt>
                <c:pt idx="3">
                  <c:v>0.98089003562927246</c:v>
                </c:pt>
                <c:pt idx="4">
                  <c:v>0.99092006683349609</c:v>
                </c:pt>
                <c:pt idx="5">
                  <c:v>1.000960111618042</c:v>
                </c:pt>
                <c:pt idx="6">
                  <c:v>1.0109899044036865</c:v>
                </c:pt>
                <c:pt idx="7">
                  <c:v>1.0208098888397217</c:v>
                </c:pt>
                <c:pt idx="8">
                  <c:v>1.0308499336242676</c:v>
                </c:pt>
                <c:pt idx="9">
                  <c:v>1.0409801006317139</c:v>
                </c:pt>
                <c:pt idx="10">
                  <c:v>1.0506999492645264</c:v>
                </c:pt>
                <c:pt idx="11">
                  <c:v>1.06072998046875</c:v>
                </c:pt>
                <c:pt idx="12">
                  <c:v>1.0710000991821289</c:v>
                </c:pt>
                <c:pt idx="13">
                  <c:v>1.0808401107788086</c:v>
                </c:pt>
                <c:pt idx="14">
                  <c:v>1.0908501148223877</c:v>
                </c:pt>
                <c:pt idx="15">
                  <c:v>1.1008899211883545</c:v>
                </c:pt>
                <c:pt idx="16">
                  <c:v>1.110680103302002</c:v>
                </c:pt>
                <c:pt idx="17">
                  <c:v>1.1208100318908691</c:v>
                </c:pt>
                <c:pt idx="18">
                  <c:v>1.1310100555419922</c:v>
                </c:pt>
                <c:pt idx="19">
                  <c:v>1.1411399841308594</c:v>
                </c:pt>
                <c:pt idx="20">
                  <c:v>1.150860071182251</c:v>
                </c:pt>
                <c:pt idx="21">
                  <c:v>1.1609499454498291</c:v>
                </c:pt>
                <c:pt idx="22">
                  <c:v>1.1710000038146973</c:v>
                </c:pt>
                <c:pt idx="23">
                  <c:v>1.1807599067687988</c:v>
                </c:pt>
                <c:pt idx="24">
                  <c:v>1.1907999515533447</c:v>
                </c:pt>
                <c:pt idx="25">
                  <c:v>1.2009201049804688</c:v>
                </c:pt>
                <c:pt idx="26">
                  <c:v>1.2112300395965576</c:v>
                </c:pt>
                <c:pt idx="27">
                  <c:v>1.221019983291626</c:v>
                </c:pt>
                <c:pt idx="28">
                  <c:v>1.2308099269866943</c:v>
                </c:pt>
                <c:pt idx="29">
                  <c:v>1.2408299446105957</c:v>
                </c:pt>
                <c:pt idx="30">
                  <c:v>1.2508199214935303</c:v>
                </c:pt>
                <c:pt idx="31">
                  <c:v>1.2609200477600098</c:v>
                </c:pt>
                <c:pt idx="32">
                  <c:v>1.2709500789642334</c:v>
                </c:pt>
                <c:pt idx="33">
                  <c:v>1.2812299728393555</c:v>
                </c:pt>
                <c:pt idx="34">
                  <c:v>1.2908198833465576</c:v>
                </c:pt>
                <c:pt idx="35">
                  <c:v>1.300839900970459</c:v>
                </c:pt>
                <c:pt idx="36">
                  <c:v>1.3108201026916504</c:v>
                </c:pt>
                <c:pt idx="37">
                  <c:v>1.3210699558258057</c:v>
                </c:pt>
                <c:pt idx="38">
                  <c:v>1.3309099674224854</c:v>
                </c:pt>
                <c:pt idx="39">
                  <c:v>1.3410201072692871</c:v>
                </c:pt>
                <c:pt idx="40">
                  <c:v>1.3507299423217773</c:v>
                </c:pt>
                <c:pt idx="41">
                  <c:v>1.360759973526001</c:v>
                </c:pt>
                <c:pt idx="42">
                  <c:v>1.3708000183105469</c:v>
                </c:pt>
                <c:pt idx="43">
                  <c:v>1.3808300495147705</c:v>
                </c:pt>
                <c:pt idx="44">
                  <c:v>1.3909199237823486</c:v>
                </c:pt>
                <c:pt idx="45">
                  <c:v>1.4007699489593506</c:v>
                </c:pt>
                <c:pt idx="46">
                  <c:v>1.411060094833374</c:v>
                </c:pt>
                <c:pt idx="47">
                  <c:v>1.4207899570465088</c:v>
                </c:pt>
                <c:pt idx="48">
                  <c:v>1.4308700561523438</c:v>
                </c:pt>
                <c:pt idx="49">
                  <c:v>1.4409298896789551</c:v>
                </c:pt>
                <c:pt idx="50">
                  <c:v>1.4506399631500244</c:v>
                </c:pt>
                <c:pt idx="51">
                  <c:v>1.4613299369812012</c:v>
                </c:pt>
                <c:pt idx="52">
                  <c:v>1.4710500240325928</c:v>
                </c:pt>
                <c:pt idx="53">
                  <c:v>1.4808499813079834</c:v>
                </c:pt>
                <c:pt idx="54">
                  <c:v>1.4909000396728516</c:v>
                </c:pt>
                <c:pt idx="55">
                  <c:v>1.5009300708770752</c:v>
                </c:pt>
                <c:pt idx="56">
                  <c:v>1.5109400749206543</c:v>
                </c:pt>
                <c:pt idx="57">
                  <c:v>1.521049976348877</c:v>
                </c:pt>
                <c:pt idx="58">
                  <c:v>1.5311799049377441</c:v>
                </c:pt>
                <c:pt idx="59">
                  <c:v>1.541140079498291</c:v>
                </c:pt>
                <c:pt idx="60">
                  <c:v>1.5510799884796143</c:v>
                </c:pt>
                <c:pt idx="61">
                  <c:v>1.5609500408172607</c:v>
                </c:pt>
                <c:pt idx="62">
                  <c:v>1.5708398818969727</c:v>
                </c:pt>
                <c:pt idx="63">
                  <c:v>1.5809800624847412</c:v>
                </c:pt>
                <c:pt idx="64">
                  <c:v>1.5908899307250977</c:v>
                </c:pt>
                <c:pt idx="65">
                  <c:v>1.6009900569915771</c:v>
                </c:pt>
                <c:pt idx="66">
                  <c:v>1.6109700202941895</c:v>
                </c:pt>
                <c:pt idx="67">
                  <c:v>1.6208899021148682</c:v>
                </c:pt>
                <c:pt idx="68">
                  <c:v>1.6308400630950928</c:v>
                </c:pt>
                <c:pt idx="69">
                  <c:v>1.6409900188446045</c:v>
                </c:pt>
                <c:pt idx="70">
                  <c:v>1.6508901119232178</c:v>
                </c:pt>
                <c:pt idx="71">
                  <c:v>1.6609899997711182</c:v>
                </c:pt>
                <c:pt idx="72">
                  <c:v>1.6709198951721191</c:v>
                </c:pt>
                <c:pt idx="73">
                  <c:v>1.6809999942779541</c:v>
                </c:pt>
                <c:pt idx="74">
                  <c:v>1.6909298896789551</c:v>
                </c:pt>
                <c:pt idx="75">
                  <c:v>1.700930118560791</c:v>
                </c:pt>
                <c:pt idx="76">
                  <c:v>1.7108800411224365</c:v>
                </c:pt>
                <c:pt idx="77">
                  <c:v>1.7209498882293701</c:v>
                </c:pt>
                <c:pt idx="78">
                  <c:v>1.7308800220489502</c:v>
                </c:pt>
              </c:numCache>
            </c:numRef>
          </c:xVal>
          <c:yVal>
            <c:numRef>
              <c:f>'v0.11 a0.01'!$C$1:$C$79</c:f>
              <c:numCache>
                <c:formatCode>General</c:formatCode>
                <c:ptCount val="79"/>
                <c:pt idx="0">
                  <c:v>-1599</c:v>
                </c:pt>
                <c:pt idx="1">
                  <c:v>-1598</c:v>
                </c:pt>
                <c:pt idx="2">
                  <c:v>-1594</c:v>
                </c:pt>
                <c:pt idx="3">
                  <c:v>-1589</c:v>
                </c:pt>
                <c:pt idx="4">
                  <c:v>-1583</c:v>
                </c:pt>
                <c:pt idx="5">
                  <c:v>-1576</c:v>
                </c:pt>
                <c:pt idx="6">
                  <c:v>-1570</c:v>
                </c:pt>
                <c:pt idx="7">
                  <c:v>-1564</c:v>
                </c:pt>
                <c:pt idx="8">
                  <c:v>-1548</c:v>
                </c:pt>
                <c:pt idx="9">
                  <c:v>-1524</c:v>
                </c:pt>
                <c:pt idx="10">
                  <c:v>-1501</c:v>
                </c:pt>
                <c:pt idx="11">
                  <c:v>-1477</c:v>
                </c:pt>
                <c:pt idx="12">
                  <c:v>-1451</c:v>
                </c:pt>
                <c:pt idx="13">
                  <c:v>-1430</c:v>
                </c:pt>
                <c:pt idx="14">
                  <c:v>-1404</c:v>
                </c:pt>
                <c:pt idx="15">
                  <c:v>-1380</c:v>
                </c:pt>
                <c:pt idx="16">
                  <c:v>-1356</c:v>
                </c:pt>
                <c:pt idx="17">
                  <c:v>-1332</c:v>
                </c:pt>
                <c:pt idx="18">
                  <c:v>-1306</c:v>
                </c:pt>
                <c:pt idx="19">
                  <c:v>-1283</c:v>
                </c:pt>
                <c:pt idx="20">
                  <c:v>-1259</c:v>
                </c:pt>
                <c:pt idx="21">
                  <c:v>-1235</c:v>
                </c:pt>
                <c:pt idx="22">
                  <c:v>-1209</c:v>
                </c:pt>
                <c:pt idx="23">
                  <c:v>-1185</c:v>
                </c:pt>
                <c:pt idx="24">
                  <c:v>-1161</c:v>
                </c:pt>
                <c:pt idx="25">
                  <c:v>-1138</c:v>
                </c:pt>
                <c:pt idx="26">
                  <c:v>-1112</c:v>
                </c:pt>
                <c:pt idx="27">
                  <c:v>-1088</c:v>
                </c:pt>
                <c:pt idx="28">
                  <c:v>-1064</c:v>
                </c:pt>
                <c:pt idx="29">
                  <c:v>-1040</c:v>
                </c:pt>
                <c:pt idx="30">
                  <c:v>-1013</c:v>
                </c:pt>
                <c:pt idx="31">
                  <c:v>-989</c:v>
                </c:pt>
                <c:pt idx="32">
                  <c:v>-966</c:v>
                </c:pt>
                <c:pt idx="33">
                  <c:v>-940</c:v>
                </c:pt>
                <c:pt idx="34">
                  <c:v>-918</c:v>
                </c:pt>
                <c:pt idx="35">
                  <c:v>-892</c:v>
                </c:pt>
                <c:pt idx="36">
                  <c:v>-868</c:v>
                </c:pt>
                <c:pt idx="37">
                  <c:v>-842</c:v>
                </c:pt>
                <c:pt idx="38">
                  <c:v>-821</c:v>
                </c:pt>
                <c:pt idx="39">
                  <c:v>-795</c:v>
                </c:pt>
                <c:pt idx="40">
                  <c:v>-771</c:v>
                </c:pt>
                <c:pt idx="41">
                  <c:v>-747</c:v>
                </c:pt>
                <c:pt idx="42">
                  <c:v>-723</c:v>
                </c:pt>
                <c:pt idx="43">
                  <c:v>-697</c:v>
                </c:pt>
                <c:pt idx="44">
                  <c:v>-674</c:v>
                </c:pt>
                <c:pt idx="45">
                  <c:v>-650</c:v>
                </c:pt>
                <c:pt idx="46">
                  <c:v>-624</c:v>
                </c:pt>
                <c:pt idx="47">
                  <c:v>-600</c:v>
                </c:pt>
                <c:pt idx="48">
                  <c:v>-576</c:v>
                </c:pt>
                <c:pt idx="49">
                  <c:v>-552</c:v>
                </c:pt>
                <c:pt idx="50">
                  <c:v>-528</c:v>
                </c:pt>
                <c:pt idx="51">
                  <c:v>-502</c:v>
                </c:pt>
                <c:pt idx="52">
                  <c:v>-478</c:v>
                </c:pt>
                <c:pt idx="53">
                  <c:v>-457</c:v>
                </c:pt>
                <c:pt idx="54">
                  <c:v>-435</c:v>
                </c:pt>
                <c:pt idx="55">
                  <c:v>-409</c:v>
                </c:pt>
                <c:pt idx="56">
                  <c:v>-385</c:v>
                </c:pt>
                <c:pt idx="57">
                  <c:v>-361</c:v>
                </c:pt>
                <c:pt idx="58">
                  <c:v>-338</c:v>
                </c:pt>
                <c:pt idx="59">
                  <c:v>-312</c:v>
                </c:pt>
                <c:pt idx="60">
                  <c:v>-288</c:v>
                </c:pt>
                <c:pt idx="61">
                  <c:v>-264</c:v>
                </c:pt>
                <c:pt idx="62">
                  <c:v>-240</c:v>
                </c:pt>
                <c:pt idx="63">
                  <c:v>-217</c:v>
                </c:pt>
                <c:pt idx="64">
                  <c:v>-190</c:v>
                </c:pt>
                <c:pt idx="65">
                  <c:v>-167</c:v>
                </c:pt>
                <c:pt idx="66">
                  <c:v>-143</c:v>
                </c:pt>
                <c:pt idx="67">
                  <c:v>-119</c:v>
                </c:pt>
                <c:pt idx="68">
                  <c:v>-93</c:v>
                </c:pt>
                <c:pt idx="69">
                  <c:v>-69</c:v>
                </c:pt>
                <c:pt idx="70">
                  <c:v>-47</c:v>
                </c:pt>
                <c:pt idx="71">
                  <c:v>-36</c:v>
                </c:pt>
                <c:pt idx="72">
                  <c:v>-28</c:v>
                </c:pt>
                <c:pt idx="73">
                  <c:v>-22</c:v>
                </c:pt>
                <c:pt idx="74">
                  <c:v>-16</c:v>
                </c:pt>
                <c:pt idx="75">
                  <c:v>-10</c:v>
                </c:pt>
                <c:pt idx="76">
                  <c:v>-3</c:v>
                </c:pt>
                <c:pt idx="77">
                  <c:v>-1</c:v>
                </c:pt>
                <c:pt idx="7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BA5-4C13-8698-98214DEE17C4}"/>
            </c:ext>
          </c:extLst>
        </c:ser>
        <c:ser>
          <c:idx val="1"/>
          <c:order val="1"/>
          <c:tx>
            <c:v>asked position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'v0.11 a0.01'!$J$1:$J$43</c:f>
              <c:numCache>
                <c:formatCode>General</c:formatCode>
                <c:ptCount val="43"/>
                <c:pt idx="0">
                  <c:v>0.95576000213623047</c:v>
                </c:pt>
                <c:pt idx="1">
                  <c:v>1.0197598934173584</c:v>
                </c:pt>
                <c:pt idx="2">
                  <c:v>1.0357599258422852</c:v>
                </c:pt>
                <c:pt idx="3">
                  <c:v>1.0517599582672119</c:v>
                </c:pt>
                <c:pt idx="4">
                  <c:v>1.0677599906921387</c:v>
                </c:pt>
                <c:pt idx="5">
                  <c:v>1.0837600231170654</c:v>
                </c:pt>
                <c:pt idx="6">
                  <c:v>1.0997600555419922</c:v>
                </c:pt>
                <c:pt idx="7">
                  <c:v>1.1157600879669189</c:v>
                </c:pt>
                <c:pt idx="8">
                  <c:v>1.1317601203918457</c:v>
                </c:pt>
                <c:pt idx="9">
                  <c:v>1.1477601528167725</c:v>
                </c:pt>
                <c:pt idx="10">
                  <c:v>1.1637601852416992</c:v>
                </c:pt>
                <c:pt idx="11">
                  <c:v>1.179760217666626</c:v>
                </c:pt>
                <c:pt idx="12">
                  <c:v>1.1957602500915527</c:v>
                </c:pt>
                <c:pt idx="13">
                  <c:v>1.2117602825164795</c:v>
                </c:pt>
                <c:pt idx="14">
                  <c:v>1.2277603149414063</c:v>
                </c:pt>
                <c:pt idx="15">
                  <c:v>1.243760347366333</c:v>
                </c:pt>
                <c:pt idx="16">
                  <c:v>1.2597603797912598</c:v>
                </c:pt>
                <c:pt idx="17">
                  <c:v>1.2757604122161865</c:v>
                </c:pt>
                <c:pt idx="18">
                  <c:v>1.2917604446411133</c:v>
                </c:pt>
                <c:pt idx="19">
                  <c:v>1.30776047706604</c:v>
                </c:pt>
                <c:pt idx="20">
                  <c:v>1.3237605094909668</c:v>
                </c:pt>
                <c:pt idx="21">
                  <c:v>1.3397605419158936</c:v>
                </c:pt>
                <c:pt idx="22">
                  <c:v>1.3557605743408203</c:v>
                </c:pt>
                <c:pt idx="23">
                  <c:v>1.3717606067657471</c:v>
                </c:pt>
                <c:pt idx="24">
                  <c:v>1.3877606391906738</c:v>
                </c:pt>
                <c:pt idx="25">
                  <c:v>1.4037606716156006</c:v>
                </c:pt>
                <c:pt idx="26">
                  <c:v>1.4197607040405273</c:v>
                </c:pt>
                <c:pt idx="27">
                  <c:v>1.4357607364654541</c:v>
                </c:pt>
                <c:pt idx="28">
                  <c:v>1.4517607688903809</c:v>
                </c:pt>
                <c:pt idx="29">
                  <c:v>1.4677608013153076</c:v>
                </c:pt>
                <c:pt idx="30">
                  <c:v>1.4837608337402344</c:v>
                </c:pt>
                <c:pt idx="31">
                  <c:v>1.4997608661651611</c:v>
                </c:pt>
                <c:pt idx="32">
                  <c:v>1.5157608985900879</c:v>
                </c:pt>
                <c:pt idx="33">
                  <c:v>1.5317609310150146</c:v>
                </c:pt>
                <c:pt idx="34">
                  <c:v>1.5477609634399414</c:v>
                </c:pt>
                <c:pt idx="35">
                  <c:v>1.5637609958648682</c:v>
                </c:pt>
                <c:pt idx="36">
                  <c:v>1.5797610282897949</c:v>
                </c:pt>
                <c:pt idx="37">
                  <c:v>1.5957610607147217</c:v>
                </c:pt>
                <c:pt idx="38">
                  <c:v>1.6117610931396484</c:v>
                </c:pt>
                <c:pt idx="39">
                  <c:v>1.6277611255645752</c:v>
                </c:pt>
                <c:pt idx="40">
                  <c:v>1.643761157989502</c:v>
                </c:pt>
                <c:pt idx="41">
                  <c:v>1.6597611904144287</c:v>
                </c:pt>
                <c:pt idx="42">
                  <c:v>1.7237610816955566</c:v>
                </c:pt>
              </c:numCache>
            </c:numRef>
          </c:xVal>
          <c:yVal>
            <c:numRef>
              <c:f>'v0.11 a0.01'!$H$1:$H$43</c:f>
              <c:numCache>
                <c:formatCode>General</c:formatCode>
                <c:ptCount val="43"/>
                <c:pt idx="0">
                  <c:v>-1599</c:v>
                </c:pt>
                <c:pt idx="1">
                  <c:v>-1560</c:v>
                </c:pt>
                <c:pt idx="2">
                  <c:v>-1522</c:v>
                </c:pt>
                <c:pt idx="3">
                  <c:v>-1484</c:v>
                </c:pt>
                <c:pt idx="4">
                  <c:v>-1446</c:v>
                </c:pt>
                <c:pt idx="5">
                  <c:v>-1408</c:v>
                </c:pt>
                <c:pt idx="6">
                  <c:v>-1370</c:v>
                </c:pt>
                <c:pt idx="7">
                  <c:v>-1332</c:v>
                </c:pt>
                <c:pt idx="8">
                  <c:v>-1294</c:v>
                </c:pt>
                <c:pt idx="9">
                  <c:v>-1256</c:v>
                </c:pt>
                <c:pt idx="10">
                  <c:v>-1218</c:v>
                </c:pt>
                <c:pt idx="11">
                  <c:v>-1180</c:v>
                </c:pt>
                <c:pt idx="12">
                  <c:v>-1142</c:v>
                </c:pt>
                <c:pt idx="13">
                  <c:v>-1104</c:v>
                </c:pt>
                <c:pt idx="14">
                  <c:v>-1066</c:v>
                </c:pt>
                <c:pt idx="15">
                  <c:v>-1027</c:v>
                </c:pt>
                <c:pt idx="16">
                  <c:v>-989</c:v>
                </c:pt>
                <c:pt idx="17">
                  <c:v>-951</c:v>
                </c:pt>
                <c:pt idx="18">
                  <c:v>-913</c:v>
                </c:pt>
                <c:pt idx="19">
                  <c:v>-875</c:v>
                </c:pt>
                <c:pt idx="20">
                  <c:v>-837</c:v>
                </c:pt>
                <c:pt idx="21">
                  <c:v>-799</c:v>
                </c:pt>
                <c:pt idx="22">
                  <c:v>-761</c:v>
                </c:pt>
                <c:pt idx="23">
                  <c:v>-723</c:v>
                </c:pt>
                <c:pt idx="24">
                  <c:v>-685</c:v>
                </c:pt>
                <c:pt idx="25">
                  <c:v>-647</c:v>
                </c:pt>
                <c:pt idx="26">
                  <c:v>-609</c:v>
                </c:pt>
                <c:pt idx="27">
                  <c:v>-571</c:v>
                </c:pt>
                <c:pt idx="28">
                  <c:v>-533</c:v>
                </c:pt>
                <c:pt idx="29">
                  <c:v>-494</c:v>
                </c:pt>
                <c:pt idx="30">
                  <c:v>-456</c:v>
                </c:pt>
                <c:pt idx="31">
                  <c:v>-418</c:v>
                </c:pt>
                <c:pt idx="32">
                  <c:v>-380</c:v>
                </c:pt>
                <c:pt idx="33">
                  <c:v>-342</c:v>
                </c:pt>
                <c:pt idx="34">
                  <c:v>-304</c:v>
                </c:pt>
                <c:pt idx="35">
                  <c:v>-266</c:v>
                </c:pt>
                <c:pt idx="36">
                  <c:v>-228</c:v>
                </c:pt>
                <c:pt idx="37">
                  <c:v>-190</c:v>
                </c:pt>
                <c:pt idx="38">
                  <c:v>-152</c:v>
                </c:pt>
                <c:pt idx="39">
                  <c:v>-114</c:v>
                </c:pt>
                <c:pt idx="40">
                  <c:v>-76</c:v>
                </c:pt>
                <c:pt idx="41">
                  <c:v>-38</c:v>
                </c:pt>
                <c:pt idx="4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BA5-4C13-8698-98214DEE1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8393248"/>
        <c:axId val="988393664"/>
      </c:scatterChart>
      <c:valAx>
        <c:axId val="988393248"/>
        <c:scaling>
          <c:orientation val="minMax"/>
          <c:min val="0.7000000000000000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Time (second)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88393664"/>
        <c:crosses val="autoZero"/>
        <c:crossBetween val="midCat"/>
      </c:valAx>
      <c:valAx>
        <c:axId val="98839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Position (pulse)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988393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536814-6257-D237-2E3E-4CBC2DBC2C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86E135-AE5C-9C71-6EC9-6644F08BF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03E7F2-7A9B-E498-7148-54494C37F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96D8ED-941B-EAD7-76BA-EEFF8BA6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153B1-7595-2DA3-078E-C94028E7B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032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CE0DD-73CC-8990-06DD-B1475948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29432C7-BFD8-0D51-1087-8FDC8213D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0B5965-88E1-AF33-C732-825EB8F1D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7B8904-D00F-85E4-2397-457FAECFE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F5F6B8-7A08-0493-B6EC-37FCE754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6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5608051-17A1-0960-3882-DDB94EAC1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1EF56B-9030-4457-B108-E293671F1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12706-7F1F-BBC5-7014-67F9D862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108DFF-ACA9-4AB2-B267-98995A3E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6ACBE8-7B72-4B16-F487-B641101B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527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C6D57-1542-0377-2BA3-A99B10C9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6FEA9-4785-4FC5-758C-86FD309B9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38C9F3-05FE-4F18-E097-EA6F0620C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584D91-49E9-83C4-4661-AB201B80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57E7A1-30C2-5960-C6BA-4358E529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901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96628A-4A51-3488-027D-5A7C722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D05F1E-C85C-B036-A000-0C69A594F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9854ED-78EE-2A7A-C238-FA74D4639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372B2D-25A6-A4FF-4829-5218CE8F8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625455-A688-8A31-40B4-1ED2D91B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77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C8870-B5EE-B5B6-974D-9ECBB24B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A7C61C-220A-51DE-3962-AAB78E08B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EF8FFC-E058-6451-D8F9-5B833DC4A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021EF3-92F8-89FC-6D00-2F4080D26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D7C097-C8C3-0A27-409E-6F8E96E1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669AF8-9B73-F1A3-04DC-6D3A06C5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34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86B2C-B990-A3E9-9F1F-F1AE1077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027551-1D3D-878D-B6A6-9E3EC1E24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3C3DC36-C472-288E-FD45-A7EE85640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67EE72-F09A-C5D2-1537-48A2429E3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9FB9BE8-9443-FE6C-BD3E-02448ED69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87443D-5C21-1DA3-A1B2-CB32DCD3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817822-8612-2C09-0BF5-FC8F7DE9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23548B-D4CE-5150-72C1-20E94D7D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01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60BEB-6D00-64F0-87BB-F239787D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17B6E3-F0E1-DB89-A7FB-3BA030691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56AC14-63EF-2C59-F8B3-85E9E7D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C75DE3-0CE6-F51E-E6CB-34FA8500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16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1B1CE0B-3C46-6275-232B-E51441D7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144DDAA-9880-3B34-AD36-3419825F0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DA5FDE-A610-8206-A89B-7EA81AD0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7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ED53D-0821-A630-589B-AE335D7C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762951-D514-8BE6-D5BE-A635C56D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6F78D35-957D-E91B-18E6-0A553722D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680A14-3EA6-10D6-CEC3-4EAD90B2A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F1A3DA-4A1E-48D0-81B2-0AF201C2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280912-AB7C-E2B0-7C50-DC212C10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0025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71A630-78D1-CAA6-AEB8-2992C28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C9743F9-078C-DB1C-F531-95EE9AB3C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71977B1-010C-915E-C7B4-374A49A3F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F7C2AC-C26E-FD4B-64F6-D3DF5EA2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FDFBC5-4EE8-0F78-F79F-A4B269D5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A651DFD-7E2E-0FC1-C619-AB52EC83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18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A839F76-EC3F-A8DF-02D9-92BD6A3A1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653E4B-031E-784A-14D0-37CCAC6A1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227EFA-9D5F-D743-8760-1C464DA9B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B5C56-355A-4A96-ACD2-E1784B63C500}" type="datetimeFigureOut">
              <a:rPr lang="zh-TW" altLang="en-US" smtClean="0"/>
              <a:t>2022/7/8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323B19-99A6-D7CE-96C3-64495D31C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E243DE-D913-B9FD-6973-209230C5A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FB7EA-7FD2-403D-8AFC-4AB78BD598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54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.png"/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0.png"/><Relationship Id="rId21" Type="http://schemas.openxmlformats.org/officeDocument/2006/relationships/image" Target="../media/image2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hyperlink" Target="https://bl831.als.lbl.gov/~gmeigs/PDF/galil_DMC_4040_commands.pdf" TargetMode="External"/><Relationship Id="rId19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70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os-planning.github.io/moveit_tutorials/doc/move_group_interface/move_group_interface_tutoria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treamable.com/ds5ro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96t.com/content/1543141923.html" TargetMode="External"/><Relationship Id="rId7" Type="http://schemas.openxmlformats.org/officeDocument/2006/relationships/hyperlink" Target="https://bl831.als.lbl.gov/~gmeigs/PDF/galil_DMC_4040_commands.pdf" TargetMode="External"/><Relationship Id="rId2" Type="http://schemas.openxmlformats.org/officeDocument/2006/relationships/hyperlink" Target="http://wiki.ros.org/sw_urdf_exporter/Tutori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ros.org/en/api/trajectory_msgs/html/msg/JointTrajectoryPoint.html" TargetMode="External"/><Relationship Id="rId5" Type="http://schemas.openxmlformats.org/officeDocument/2006/relationships/hyperlink" Target="https://blog.csdn.net/shenyan0712/article/details/89516576" TargetMode="External"/><Relationship Id="rId4" Type="http://schemas.openxmlformats.org/officeDocument/2006/relationships/hyperlink" Target="https://ros-planning.github.io/moveit_tutorials/doc/setup_assistant/setup_assistant_tutorial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ros.org/sw_urdf_exporter/Tutorials/Export%20an%20Assembly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ros-planning.github.io/moveit_tutorials/doc/setup_assistant/setup_assistant_tutori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ros.org/en/api/trajectory_msgs/html/msg/JointTrajectoryPoin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31E01-9DE2-AF67-7611-3A2E8C36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486" y="1932260"/>
            <a:ext cx="9144000" cy="23876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Robot Arm Development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ECFD7E-9A5B-8C86-2B12-401E11C5D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486" y="4403226"/>
            <a:ext cx="9144000" cy="891585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With Moveit motion planner and Galil controller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62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921FB160-6F61-CCD6-4273-C486BA88BC80}"/>
                  </a:ext>
                </a:extLst>
              </p:cNvPr>
              <p:cNvSpPr txBox="1"/>
              <p:nvPr/>
            </p:nvSpPr>
            <p:spPr>
              <a:xfrm>
                <a:off x="7296757" y="2992777"/>
                <a:ext cx="3091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921FB160-6F61-CCD6-4273-C486BA88B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57" y="2992777"/>
                <a:ext cx="309154" cy="369332"/>
              </a:xfrm>
              <a:prstGeom prst="rect">
                <a:avLst/>
              </a:prstGeom>
              <a:blipFill>
                <a:blip r:embed="rId16"/>
                <a:stretch>
                  <a:fillRect r="-156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3F66E2F2-7D07-3912-B741-E476AD94143F}"/>
              </a:ext>
            </a:extLst>
          </p:cNvPr>
          <p:cNvCxnSpPr>
            <a:cxnSpLocks/>
          </p:cNvCxnSpPr>
          <p:nvPr/>
        </p:nvCxnSpPr>
        <p:spPr>
          <a:xfrm>
            <a:off x="8359744" y="2101423"/>
            <a:ext cx="0" cy="2129852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DA7AABB7-C854-B270-065E-D1A099EAE3B7}"/>
              </a:ext>
            </a:extLst>
          </p:cNvPr>
          <p:cNvCxnSpPr>
            <a:cxnSpLocks/>
          </p:cNvCxnSpPr>
          <p:nvPr/>
        </p:nvCxnSpPr>
        <p:spPr>
          <a:xfrm>
            <a:off x="9615456" y="2466105"/>
            <a:ext cx="0" cy="169659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29C5FFC6-1187-7B57-6C9E-0C2474F9941B}"/>
                  </a:ext>
                </a:extLst>
              </p:cNvPr>
              <p:cNvSpPr txBox="1"/>
              <p:nvPr/>
            </p:nvSpPr>
            <p:spPr>
              <a:xfrm>
                <a:off x="9577544" y="2433873"/>
                <a:ext cx="3091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29C5FFC6-1187-7B57-6C9E-0C2474F99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544" y="2433873"/>
                <a:ext cx="309154" cy="369332"/>
              </a:xfrm>
              <a:prstGeom prst="rect">
                <a:avLst/>
              </a:prstGeom>
              <a:blipFill>
                <a:blip r:embed="rId18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E5B738B5-EC7D-DC4C-F82C-C7F1946B683D}"/>
              </a:ext>
            </a:extLst>
          </p:cNvPr>
          <p:cNvCxnSpPr>
            <a:cxnSpLocks/>
          </p:cNvCxnSpPr>
          <p:nvPr/>
        </p:nvCxnSpPr>
        <p:spPr>
          <a:xfrm flipH="1">
            <a:off x="6351498" y="3025531"/>
            <a:ext cx="995369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5B26DA0B-D321-7F97-94EE-0130DAB0B5B5}"/>
              </a:ext>
            </a:extLst>
          </p:cNvPr>
          <p:cNvCxnSpPr>
            <a:cxnSpLocks/>
          </p:cNvCxnSpPr>
          <p:nvPr/>
        </p:nvCxnSpPr>
        <p:spPr>
          <a:xfrm flipH="1" flipV="1">
            <a:off x="6955528" y="2040955"/>
            <a:ext cx="3098519" cy="1502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5D6D395B-A988-F38E-8A13-2541726E6696}"/>
              </a:ext>
            </a:extLst>
          </p:cNvPr>
          <p:cNvCxnSpPr>
            <a:cxnSpLocks/>
          </p:cNvCxnSpPr>
          <p:nvPr/>
        </p:nvCxnSpPr>
        <p:spPr>
          <a:xfrm flipH="1" flipV="1">
            <a:off x="9617322" y="2450653"/>
            <a:ext cx="436725" cy="120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30F19FF1-EA4F-8EDA-842C-B95C89C25D5C}"/>
              </a:ext>
            </a:extLst>
          </p:cNvPr>
          <p:cNvCxnSpPr>
            <a:cxnSpLocks/>
          </p:cNvCxnSpPr>
          <p:nvPr/>
        </p:nvCxnSpPr>
        <p:spPr>
          <a:xfrm flipH="1">
            <a:off x="7345026" y="3021872"/>
            <a:ext cx="4347" cy="116695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8A53FC4-C388-A8DC-F6E3-4743E978C4A1}"/>
              </a:ext>
            </a:extLst>
          </p:cNvPr>
          <p:cNvCxnSpPr>
            <a:cxnSpLocks/>
          </p:cNvCxnSpPr>
          <p:nvPr/>
        </p:nvCxnSpPr>
        <p:spPr>
          <a:xfrm flipH="1">
            <a:off x="1075861" y="3021872"/>
            <a:ext cx="796482" cy="395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D373CF31-E5C6-2300-728D-563672DCA21E}"/>
              </a:ext>
            </a:extLst>
          </p:cNvPr>
          <p:cNvCxnSpPr>
            <a:cxnSpLocks/>
          </p:cNvCxnSpPr>
          <p:nvPr/>
        </p:nvCxnSpPr>
        <p:spPr>
          <a:xfrm flipH="1">
            <a:off x="1080060" y="2051954"/>
            <a:ext cx="1819894" cy="197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861C387-3C8E-745F-F334-C3D001ED57EA}"/>
              </a:ext>
            </a:extLst>
          </p:cNvPr>
          <p:cNvCxnSpPr>
            <a:cxnSpLocks/>
          </p:cNvCxnSpPr>
          <p:nvPr/>
        </p:nvCxnSpPr>
        <p:spPr>
          <a:xfrm flipH="1">
            <a:off x="1075861" y="2464905"/>
            <a:ext cx="3074966" cy="197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C35E7B44-2B63-01B6-BB4C-E4BC8B726B7D}"/>
              </a:ext>
            </a:extLst>
          </p:cNvPr>
          <p:cNvCxnSpPr>
            <a:cxnSpLocks/>
          </p:cNvCxnSpPr>
          <p:nvPr/>
        </p:nvCxnSpPr>
        <p:spPr>
          <a:xfrm flipH="1">
            <a:off x="1873431" y="3014252"/>
            <a:ext cx="4347" cy="116695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7D7EA8F-A640-A38D-C8A5-B29214E360A6}"/>
              </a:ext>
            </a:extLst>
          </p:cNvPr>
          <p:cNvCxnSpPr>
            <a:cxnSpLocks/>
          </p:cNvCxnSpPr>
          <p:nvPr/>
        </p:nvCxnSpPr>
        <p:spPr>
          <a:xfrm>
            <a:off x="2900501" y="2058971"/>
            <a:ext cx="0" cy="2129852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3867B8E5-1E2B-6168-9944-793DC1B90F8E}"/>
              </a:ext>
            </a:extLst>
          </p:cNvPr>
          <p:cNvCxnSpPr>
            <a:cxnSpLocks/>
          </p:cNvCxnSpPr>
          <p:nvPr/>
        </p:nvCxnSpPr>
        <p:spPr>
          <a:xfrm>
            <a:off x="4150827" y="2492233"/>
            <a:ext cx="0" cy="169659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CEF646EC-6096-6CE9-7E90-BC952BD9DE22}"/>
              </a:ext>
            </a:extLst>
          </p:cNvPr>
          <p:cNvSpPr/>
          <p:nvPr/>
        </p:nvSpPr>
        <p:spPr>
          <a:xfrm>
            <a:off x="1088571" y="3021874"/>
            <a:ext cx="792480" cy="949235"/>
          </a:xfrm>
          <a:custGeom>
            <a:avLst/>
            <a:gdLst>
              <a:gd name="connsiteX0" fmla="*/ 0 w 792480"/>
              <a:gd name="connsiteY0" fmla="*/ 949235 h 949235"/>
              <a:gd name="connsiteX1" fmla="*/ 200298 w 792480"/>
              <a:gd name="connsiteY1" fmla="*/ 783772 h 949235"/>
              <a:gd name="connsiteX2" fmla="*/ 539932 w 792480"/>
              <a:gd name="connsiteY2" fmla="*/ 182880 h 949235"/>
              <a:gd name="connsiteX3" fmla="*/ 792480 w 792480"/>
              <a:gd name="connsiteY3" fmla="*/ 0 h 94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" h="949235">
                <a:moveTo>
                  <a:pt x="0" y="949235"/>
                </a:moveTo>
                <a:cubicBezTo>
                  <a:pt x="55154" y="930366"/>
                  <a:pt x="110309" y="911498"/>
                  <a:pt x="200298" y="783772"/>
                </a:cubicBezTo>
                <a:cubicBezTo>
                  <a:pt x="290287" y="656046"/>
                  <a:pt x="441235" y="313509"/>
                  <a:pt x="539932" y="182880"/>
                </a:cubicBezTo>
                <a:cubicBezTo>
                  <a:pt x="638629" y="52251"/>
                  <a:pt x="737326" y="44994"/>
                  <a:pt x="79248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9B4178AB-B438-7AB2-B621-C495F106ECD7}"/>
              </a:ext>
            </a:extLst>
          </p:cNvPr>
          <p:cNvSpPr/>
          <p:nvPr/>
        </p:nvSpPr>
        <p:spPr>
          <a:xfrm>
            <a:off x="1889760" y="2063931"/>
            <a:ext cx="984069" cy="966652"/>
          </a:xfrm>
          <a:custGeom>
            <a:avLst/>
            <a:gdLst>
              <a:gd name="connsiteX0" fmla="*/ 0 w 984069"/>
              <a:gd name="connsiteY0" fmla="*/ 966652 h 966652"/>
              <a:gd name="connsiteX1" fmla="*/ 269966 w 984069"/>
              <a:gd name="connsiteY1" fmla="*/ 792480 h 966652"/>
              <a:gd name="connsiteX2" fmla="*/ 670560 w 984069"/>
              <a:gd name="connsiteY2" fmla="*/ 200298 h 966652"/>
              <a:gd name="connsiteX3" fmla="*/ 984069 w 984069"/>
              <a:gd name="connsiteY3" fmla="*/ 0 h 96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4069" h="966652">
                <a:moveTo>
                  <a:pt x="0" y="966652"/>
                </a:moveTo>
                <a:cubicBezTo>
                  <a:pt x="79103" y="943429"/>
                  <a:pt x="158206" y="920206"/>
                  <a:pt x="269966" y="792480"/>
                </a:cubicBezTo>
                <a:cubicBezTo>
                  <a:pt x="381726" y="664754"/>
                  <a:pt x="551543" y="332378"/>
                  <a:pt x="670560" y="200298"/>
                </a:cubicBezTo>
                <a:cubicBezTo>
                  <a:pt x="789577" y="68218"/>
                  <a:pt x="892629" y="31931"/>
                  <a:pt x="98406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4420B3B6-A414-A82F-BF64-E1EFEF898719}"/>
              </a:ext>
            </a:extLst>
          </p:cNvPr>
          <p:cNvSpPr/>
          <p:nvPr/>
        </p:nvSpPr>
        <p:spPr>
          <a:xfrm>
            <a:off x="2899954" y="2036290"/>
            <a:ext cx="1236617" cy="428236"/>
          </a:xfrm>
          <a:custGeom>
            <a:avLst/>
            <a:gdLst>
              <a:gd name="connsiteX0" fmla="*/ 0 w 1236617"/>
              <a:gd name="connsiteY0" fmla="*/ 10224 h 428236"/>
              <a:gd name="connsiteX1" fmla="*/ 322217 w 1236617"/>
              <a:gd name="connsiteY1" fmla="*/ 45059 h 428236"/>
              <a:gd name="connsiteX2" fmla="*/ 896983 w 1236617"/>
              <a:gd name="connsiteY2" fmla="*/ 367276 h 428236"/>
              <a:gd name="connsiteX3" fmla="*/ 1236617 w 1236617"/>
              <a:gd name="connsiteY3" fmla="*/ 428236 h 428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617" h="428236">
                <a:moveTo>
                  <a:pt x="0" y="10224"/>
                </a:moveTo>
                <a:cubicBezTo>
                  <a:pt x="86360" y="-2113"/>
                  <a:pt x="172720" y="-14450"/>
                  <a:pt x="322217" y="45059"/>
                </a:cubicBezTo>
                <a:cubicBezTo>
                  <a:pt x="471714" y="104568"/>
                  <a:pt x="744583" y="303413"/>
                  <a:pt x="896983" y="367276"/>
                </a:cubicBezTo>
                <a:cubicBezTo>
                  <a:pt x="1049383" y="431139"/>
                  <a:pt x="1126309" y="402110"/>
                  <a:pt x="1236617" y="4282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693DA42-E69E-C310-B28A-6709ACDFD40B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6551033" y="3059095"/>
            <a:ext cx="770378" cy="912014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B1EC69AA-E555-0868-89D0-0F8DA704EE76}"/>
              </a:ext>
            </a:extLst>
          </p:cNvPr>
          <p:cNvCxnSpPr>
            <a:cxnSpLocks/>
          </p:cNvCxnSpPr>
          <p:nvPr/>
        </p:nvCxnSpPr>
        <p:spPr>
          <a:xfrm flipH="1">
            <a:off x="7338829" y="2058971"/>
            <a:ext cx="1020915" cy="973997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71112723-9788-7CCB-09C5-E1D272496710}"/>
              </a:ext>
            </a:extLst>
          </p:cNvPr>
          <p:cNvCxnSpPr>
            <a:cxnSpLocks/>
            <a:stCxn id="35" idx="1"/>
            <a:endCxn id="34" idx="6"/>
          </p:cNvCxnSpPr>
          <p:nvPr/>
        </p:nvCxnSpPr>
        <p:spPr>
          <a:xfrm flipH="1" flipV="1">
            <a:off x="8403782" y="2059642"/>
            <a:ext cx="1186218" cy="374347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4953000" cy="52453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 tracking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2534194" y="-73275"/>
            <a:ext cx="10084531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Galil Controller Solutions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EE049B1-71AE-796F-E993-FD48E57D063E}"/>
              </a:ext>
            </a:extLst>
          </p:cNvPr>
          <p:cNvSpPr txBox="1">
            <a:spLocks/>
          </p:cNvSpPr>
          <p:nvPr/>
        </p:nvSpPr>
        <p:spPr>
          <a:xfrm>
            <a:off x="6302829" y="1029947"/>
            <a:ext cx="4953000" cy="520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Contour motion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8020813-B923-2898-0610-FF493C53EA89}"/>
              </a:ext>
            </a:extLst>
          </p:cNvPr>
          <p:cNvGrpSpPr/>
          <p:nvPr/>
        </p:nvGrpSpPr>
        <p:grpSpPr>
          <a:xfrm>
            <a:off x="838200" y="1449977"/>
            <a:ext cx="3890555" cy="2812087"/>
            <a:chOff x="838200" y="1449977"/>
            <a:chExt cx="3890555" cy="281208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31FD2AEC-1F50-DE4C-C705-6FB265020FEE}"/>
                </a:ext>
              </a:extLst>
            </p:cNvPr>
            <p:cNvGrpSpPr/>
            <p:nvPr/>
          </p:nvGrpSpPr>
          <p:grpSpPr>
            <a:xfrm>
              <a:off x="838200" y="1449977"/>
              <a:ext cx="3890555" cy="2812087"/>
              <a:chOff x="901326" y="1423851"/>
              <a:chExt cx="3890555" cy="2812087"/>
            </a:xfrm>
          </p:grpSpPr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C2EAF1D0-3BD7-7D2D-BC04-BE6E9379A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530" y="1524000"/>
                <a:ext cx="0" cy="26386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67AF127B-0FC9-9B2B-92E0-E9AE74938D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039" y="3947446"/>
                <a:ext cx="382742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A6B2F0B-363F-18AB-39C0-07C3A8031BC9}"/>
                  </a:ext>
                </a:extLst>
              </p:cNvPr>
              <p:cNvSpPr txBox="1"/>
              <p:nvPr/>
            </p:nvSpPr>
            <p:spPr>
              <a:xfrm>
                <a:off x="4513207" y="3866606"/>
                <a:ext cx="278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t</a:t>
                </a:r>
                <a:endParaRPr lang="zh-TW" altLang="en-US" dirty="0"/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44F1F9B-456E-FB7B-B1FA-90BB14973E9F}"/>
                  </a:ext>
                </a:extLst>
              </p:cNvPr>
              <p:cNvSpPr txBox="1"/>
              <p:nvPr/>
            </p:nvSpPr>
            <p:spPr>
              <a:xfrm>
                <a:off x="901326" y="1423851"/>
                <a:ext cx="278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x</a:t>
                </a:r>
                <a:endParaRPr lang="zh-TW" altLang="en-US" dirty="0"/>
              </a:p>
            </p:txBody>
          </p:sp>
        </p:grp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F3F6F430-095E-3C04-3745-87546FEB64EF}"/>
                </a:ext>
              </a:extLst>
            </p:cNvPr>
            <p:cNvSpPr/>
            <p:nvPr/>
          </p:nvSpPr>
          <p:spPr>
            <a:xfrm>
              <a:off x="1846238" y="299763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9AD6731D-7454-3F70-765E-6752A2065A58}"/>
                </a:ext>
              </a:extLst>
            </p:cNvPr>
            <p:cNvSpPr/>
            <p:nvPr/>
          </p:nvSpPr>
          <p:spPr>
            <a:xfrm>
              <a:off x="2867153" y="202364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2D83F13B-5F9C-55E9-159E-BCFDA01D3121}"/>
                </a:ext>
              </a:extLst>
            </p:cNvPr>
            <p:cNvSpPr/>
            <p:nvPr/>
          </p:nvSpPr>
          <p:spPr>
            <a:xfrm>
              <a:off x="4114827" y="242344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88805E12-A4A3-C93D-3E0F-767A8BF9988C}"/>
              </a:ext>
            </a:extLst>
          </p:cNvPr>
          <p:cNvGrpSpPr/>
          <p:nvPr/>
        </p:nvGrpSpPr>
        <p:grpSpPr>
          <a:xfrm>
            <a:off x="6302829" y="1449977"/>
            <a:ext cx="3890555" cy="2812087"/>
            <a:chOff x="838200" y="1449977"/>
            <a:chExt cx="3890555" cy="2812087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5361FA3D-EE37-FA97-4FCC-1381614C6E42}"/>
                </a:ext>
              </a:extLst>
            </p:cNvPr>
            <p:cNvGrpSpPr/>
            <p:nvPr/>
          </p:nvGrpSpPr>
          <p:grpSpPr>
            <a:xfrm>
              <a:off x="838200" y="1449977"/>
              <a:ext cx="3890555" cy="2812087"/>
              <a:chOff x="901326" y="1423851"/>
              <a:chExt cx="3890555" cy="2812087"/>
            </a:xfrm>
          </p:grpSpPr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97F8F4FE-A850-993C-741C-EDFD7985B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9530" y="1524000"/>
                <a:ext cx="0" cy="26386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B54B6543-5928-99CB-B467-56B488CA35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0039" y="3947446"/>
                <a:ext cx="382742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9362B79F-2DF7-DC6E-F234-55989004C456}"/>
                  </a:ext>
                </a:extLst>
              </p:cNvPr>
              <p:cNvSpPr txBox="1"/>
              <p:nvPr/>
            </p:nvSpPr>
            <p:spPr>
              <a:xfrm>
                <a:off x="4513207" y="3866606"/>
                <a:ext cx="278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t</a:t>
                </a:r>
                <a:endParaRPr lang="zh-TW" altLang="en-US" dirty="0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828AA747-A041-BF01-6111-AE285B0D2DE0}"/>
                  </a:ext>
                </a:extLst>
              </p:cNvPr>
              <p:cNvSpPr txBox="1"/>
              <p:nvPr/>
            </p:nvSpPr>
            <p:spPr>
              <a:xfrm>
                <a:off x="901326" y="1423851"/>
                <a:ext cx="278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x</a:t>
                </a:r>
                <a:endParaRPr lang="zh-TW" altLang="en-US" dirty="0"/>
              </a:p>
            </p:txBody>
          </p:sp>
        </p:grp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B6AFAFAF-BF3E-8CAA-9745-E055B22A8377}"/>
                </a:ext>
              </a:extLst>
            </p:cNvPr>
            <p:cNvSpPr/>
            <p:nvPr/>
          </p:nvSpPr>
          <p:spPr>
            <a:xfrm>
              <a:off x="2867153" y="202364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1C7BA5CF-FC28-A6A6-5C1E-66DA664E5287}"/>
                </a:ext>
              </a:extLst>
            </p:cNvPr>
            <p:cNvSpPr/>
            <p:nvPr/>
          </p:nvSpPr>
          <p:spPr>
            <a:xfrm>
              <a:off x="4114827" y="242344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5B1A233A-27AF-B365-6F4D-6E25065266A3}"/>
                </a:ext>
              </a:extLst>
            </p:cNvPr>
            <p:cNvSpPr/>
            <p:nvPr/>
          </p:nvSpPr>
          <p:spPr>
            <a:xfrm>
              <a:off x="1846238" y="299763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7">
                <a:extLst>
                  <a:ext uri="{FF2B5EF4-FFF2-40B4-BE49-F238E27FC236}">
                    <a16:creationId xmlns:a16="http://schemas.microsoft.com/office/drawing/2014/main" id="{4B1EC526-7196-4DFA-B52C-D04D96CADF1C}"/>
                  </a:ext>
                </a:extLst>
              </p:cNvPr>
              <p:cNvSpPr txBox="1"/>
              <p:nvPr/>
            </p:nvSpPr>
            <p:spPr>
              <a:xfrm>
                <a:off x="661858" y="4344576"/>
                <a:ext cx="522731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16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"PT 1"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altLang="zh-TW" sz="16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//start pos. tracking mode</a:t>
                </a:r>
              </a:p>
              <a:p>
                <a:r>
                  <a:rPr lang="en-US" altLang="zh-TW" sz="16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solidFill>
                              <a:srgbClr val="A3151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altLang="zh-TW" sz="16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//assign an absolute position </a:t>
                </a:r>
                <a:endParaRPr lang="en-US" altLang="zh-TW" sz="16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zh-TW" sz="16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//motion start immediately after a PT command</a:t>
                </a:r>
                <a:endParaRPr lang="en-US" altLang="zh-TW" sz="16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Sleep(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altLang="zh-TW" sz="16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//wait motion to complete</a:t>
                </a:r>
                <a:endParaRPr lang="en-US" altLang="zh-TW" sz="16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zh-TW" sz="16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solidFill>
                              <a:srgbClr val="A3151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altLang="zh-TW" sz="16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//new target position</a:t>
                </a:r>
                <a:endParaRPr lang="en-US" altLang="zh-TW" sz="16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Sleep(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altLang="zh-TW" sz="16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solidFill>
                              <a:srgbClr val="A31515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Sleep(</a:t>
                </a:r>
                <a14:m>
                  <m:oMath xmlns:m="http://schemas.openxmlformats.org/officeDocument/2006/math">
                    <m:r>
                      <a:rPr lang="en-US" altLang="zh-TW" sz="16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16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6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altLang="zh-TW" sz="16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"PT 0"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altLang="zh-TW" sz="16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//end of pos. tracking mode</a:t>
                </a:r>
                <a:endParaRPr lang="en-US" altLang="zh-TW" sz="1600" dirty="0">
                  <a:solidFill>
                    <a:srgbClr val="008000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3" name="文字方塊 7">
                <a:extLst>
                  <a:ext uri="{FF2B5EF4-FFF2-40B4-BE49-F238E27FC236}">
                    <a16:creationId xmlns:a16="http://schemas.microsoft.com/office/drawing/2014/main" id="{4B1EC526-7196-4DFA-B52C-D04D96CAD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58" y="4344576"/>
                <a:ext cx="5227314" cy="2308324"/>
              </a:xfrm>
              <a:prstGeom prst="rect">
                <a:avLst/>
              </a:prstGeom>
              <a:blipFill>
                <a:blip r:embed="rId19"/>
                <a:stretch>
                  <a:fillRect l="-700" t="-1058" r="-1400"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7">
                <a:extLst>
                  <a:ext uri="{FF2B5EF4-FFF2-40B4-BE49-F238E27FC236}">
                    <a16:creationId xmlns:a16="http://schemas.microsoft.com/office/drawing/2014/main" id="{0CB024EA-44F6-2170-3232-655928E4668A}"/>
                  </a:ext>
                </a:extLst>
              </p:cNvPr>
              <p:cNvSpPr txBox="1"/>
              <p:nvPr/>
            </p:nvSpPr>
            <p:spPr>
              <a:xfrm>
                <a:off x="6139545" y="4331829"/>
                <a:ext cx="586740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16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"CM X"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altLang="zh-TW" sz="16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//start contour mode on X-axis</a:t>
                </a:r>
              </a:p>
              <a:p>
                <a:r>
                  <a:rPr lang="en-US" altLang="zh-TW" sz="16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"CD 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solidFill>
                          <a:srgbClr val="A315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600" i="1" smtClean="0">
                        <a:solidFill>
                          <a:srgbClr val="A315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altLang="zh-TW" sz="1600" i="1" smtClean="0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endParaRPr lang="en-US" altLang="zh-TW" sz="1600" dirty="0">
                  <a:solidFill>
                    <a:srgbClr val="008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zh-TW" sz="16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//write displacement and time step into the buffer</a:t>
                </a:r>
                <a:endParaRPr lang="en-US" altLang="zh-TW" sz="1600" dirty="0">
                  <a:solidFill>
                    <a:srgbClr val="000000"/>
                  </a:solidFill>
                  <a:latin typeface="Consolas" panose="020B0609020204030204" pitchFamily="49" charset="0"/>
                </a:endParaRPr>
              </a:p>
              <a:p>
                <a:r>
                  <a:rPr lang="en-US" altLang="zh-TW" sz="16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dirty="0">
                    <a:solidFill>
                      <a:srgbClr val="A31515"/>
                    </a:solidFill>
                    <a:latin typeface="Consolas" panose="020B0609020204030204" pitchFamily="49" charset="0"/>
                  </a:rPr>
                  <a:t>"CD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rgbClr val="A315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600" i="1">
                        <a:solidFill>
                          <a:srgbClr val="A315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altLang="zh-TW" sz="16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"CD 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solidFill>
                          <a:srgbClr val="A315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TW" sz="1600" i="1">
                        <a:solidFill>
                          <a:srgbClr val="A3151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sSub>
                      <m:sSubPr>
                        <m:ctrlP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rgbClr val="A3151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</m:t>
                        </m:r>
                      </m:sub>
                    </m:sSub>
                  </m:oMath>
                </a14:m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</a:p>
              <a:p>
                <a:r>
                  <a:rPr lang="en-US" altLang="zh-TW" sz="16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Cmd</a:t>
                </a:r>
                <a:r>
                  <a:rPr lang="en-US" altLang="zh-TW" sz="160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(g, </a:t>
                </a:r>
                <a:r>
                  <a:rPr lang="en-US" altLang="zh-TW" sz="16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"CD 0=0"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);</a:t>
                </a:r>
                <a:r>
                  <a:rPr lang="en-US" altLang="zh-TW" sz="16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//end of contour mode</a:t>
                </a:r>
              </a:p>
              <a:p>
                <a:r>
                  <a:rPr lang="en-US" altLang="zh-TW" sz="1600" dirty="0">
                    <a:solidFill>
                      <a:srgbClr val="008000"/>
                    </a:solidFill>
                    <a:latin typeface="Consolas" panose="020B0609020204030204" pitchFamily="49" charset="0"/>
                  </a:rPr>
                  <a:t>//motion start after this command</a:t>
                </a:r>
                <a:endParaRPr lang="en-US" altLang="zh-TW" sz="16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4" name="文字方塊 7">
                <a:extLst>
                  <a:ext uri="{FF2B5EF4-FFF2-40B4-BE49-F238E27FC236}">
                    <a16:creationId xmlns:a16="http://schemas.microsoft.com/office/drawing/2014/main" id="{0CB024EA-44F6-2170-3232-655928E46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45" y="4331829"/>
                <a:ext cx="5867408" cy="1815882"/>
              </a:xfrm>
              <a:prstGeom prst="rect">
                <a:avLst/>
              </a:prstGeom>
              <a:blipFill>
                <a:blip r:embed="rId3"/>
                <a:stretch>
                  <a:fillRect l="-519" t="-1347" b="-33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704337D-E1AA-6B59-1E74-264DF4F1337A}"/>
                  </a:ext>
                </a:extLst>
              </p:cNvPr>
              <p:cNvSpPr txBox="1"/>
              <p:nvPr/>
            </p:nvSpPr>
            <p:spPr>
              <a:xfrm>
                <a:off x="2843175" y="1700739"/>
                <a:ext cx="3091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704337D-E1AA-6B59-1E74-264DF4F13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175" y="1700739"/>
                <a:ext cx="309154" cy="369332"/>
              </a:xfrm>
              <a:prstGeom prst="rect">
                <a:avLst/>
              </a:prstGeom>
              <a:blipFill>
                <a:blip r:embed="rId4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352674F-135E-A7C6-BA01-50E0C023CBBC}"/>
                  </a:ext>
                </a:extLst>
              </p:cNvPr>
              <p:cNvSpPr txBox="1"/>
              <p:nvPr/>
            </p:nvSpPr>
            <p:spPr>
              <a:xfrm>
                <a:off x="1802508" y="2978991"/>
                <a:ext cx="3091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1352674F-135E-A7C6-BA01-50E0C023C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508" y="2978991"/>
                <a:ext cx="309154" cy="369332"/>
              </a:xfrm>
              <a:prstGeom prst="rect">
                <a:avLst/>
              </a:prstGeom>
              <a:blipFill>
                <a:blip r:embed="rId5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6495504-C3C9-A3F0-6FAF-87D8D1E833DB}"/>
                  </a:ext>
                </a:extLst>
              </p:cNvPr>
              <p:cNvSpPr txBox="1"/>
              <p:nvPr/>
            </p:nvSpPr>
            <p:spPr>
              <a:xfrm>
                <a:off x="4091943" y="2122901"/>
                <a:ext cx="3091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6495504-C3C9-A3F0-6FAF-87D8D1E83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43" y="2122901"/>
                <a:ext cx="309154" cy="369332"/>
              </a:xfrm>
              <a:prstGeom prst="rect">
                <a:avLst/>
              </a:prstGeom>
              <a:blipFill>
                <a:blip r:embed="rId6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37B899DA-51F9-04AE-26A3-22AD5DC35E5D}"/>
                  </a:ext>
                </a:extLst>
              </p:cNvPr>
              <p:cNvSpPr txBox="1"/>
              <p:nvPr/>
            </p:nvSpPr>
            <p:spPr>
              <a:xfrm>
                <a:off x="753291" y="2787820"/>
                <a:ext cx="3091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37B899DA-51F9-04AE-26A3-22AD5DC3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91" y="2787820"/>
                <a:ext cx="309154" cy="369332"/>
              </a:xfrm>
              <a:prstGeom prst="rect">
                <a:avLst/>
              </a:prstGeom>
              <a:blipFill>
                <a:blip r:embed="rId7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49377BFE-6826-6AD1-751C-CB429C9CE7CB}"/>
                  </a:ext>
                </a:extLst>
              </p:cNvPr>
              <p:cNvSpPr txBox="1"/>
              <p:nvPr/>
            </p:nvSpPr>
            <p:spPr>
              <a:xfrm>
                <a:off x="757903" y="1788311"/>
                <a:ext cx="3091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49377BFE-6826-6AD1-751C-CB429C9CE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03" y="1788311"/>
                <a:ext cx="309154" cy="369332"/>
              </a:xfrm>
              <a:prstGeom prst="rect">
                <a:avLst/>
              </a:prstGeom>
              <a:blipFill>
                <a:blip r:embed="rId8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42FB4DC-7F4E-8583-DA9C-B24BD34DDE13}"/>
                  </a:ext>
                </a:extLst>
              </p:cNvPr>
              <p:cNvSpPr txBox="1"/>
              <p:nvPr/>
            </p:nvSpPr>
            <p:spPr>
              <a:xfrm>
                <a:off x="757655" y="2245382"/>
                <a:ext cx="3091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42FB4DC-7F4E-8583-DA9C-B24BD34DD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55" y="2245382"/>
                <a:ext cx="309154" cy="369332"/>
              </a:xfrm>
              <a:prstGeom prst="rect">
                <a:avLst/>
              </a:prstGeom>
              <a:blipFill>
                <a:blip r:embed="rId9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DFB3E67E-19D3-A3CE-9A34-0AF6CBF38D92}"/>
                  </a:ext>
                </a:extLst>
              </p:cNvPr>
              <p:cNvSpPr txBox="1"/>
              <p:nvPr/>
            </p:nvSpPr>
            <p:spPr>
              <a:xfrm>
                <a:off x="1205697" y="3904096"/>
                <a:ext cx="5434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sz="1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DFB3E67E-19D3-A3CE-9A34-0AF6CBF38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97" y="3904096"/>
                <a:ext cx="543471" cy="369332"/>
              </a:xfrm>
              <a:prstGeom prst="rect">
                <a:avLst/>
              </a:prstGeom>
              <a:blipFill>
                <a:blip r:embed="rId10"/>
                <a:stretch>
                  <a:fillRect r="-44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4B626A8F-E94A-1F01-E3DD-A19FEF00B4C9}"/>
                  </a:ext>
                </a:extLst>
              </p:cNvPr>
              <p:cNvSpPr txBox="1"/>
              <p:nvPr/>
            </p:nvSpPr>
            <p:spPr>
              <a:xfrm>
                <a:off x="2140133" y="3905380"/>
                <a:ext cx="5434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sz="1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4B626A8F-E94A-1F01-E3DD-A19FEF00B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133" y="3905380"/>
                <a:ext cx="543471" cy="369332"/>
              </a:xfrm>
              <a:prstGeom prst="rect">
                <a:avLst/>
              </a:prstGeom>
              <a:blipFill>
                <a:blip r:embed="rId11"/>
                <a:stretch>
                  <a:fillRect r="-44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4BBE48B-553C-14D6-99A0-7F82BF37D4C4}"/>
                  </a:ext>
                </a:extLst>
              </p:cNvPr>
              <p:cNvSpPr txBox="1"/>
              <p:nvPr/>
            </p:nvSpPr>
            <p:spPr>
              <a:xfrm>
                <a:off x="3224094" y="3898849"/>
                <a:ext cx="5434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sz="1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4BBE48B-553C-14D6-99A0-7F82BF37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094" y="3898849"/>
                <a:ext cx="543471" cy="369332"/>
              </a:xfrm>
              <a:prstGeom prst="rect">
                <a:avLst/>
              </a:prstGeom>
              <a:blipFill>
                <a:blip r:embed="rId12"/>
                <a:stretch>
                  <a:fillRect r="-44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E2E7422-9338-4649-0E79-6DA6E38A5511}"/>
                  </a:ext>
                </a:extLst>
              </p:cNvPr>
              <p:cNvSpPr txBox="1"/>
              <p:nvPr/>
            </p:nvSpPr>
            <p:spPr>
              <a:xfrm>
                <a:off x="6683793" y="3905380"/>
                <a:ext cx="5434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sz="1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FE2E7422-9338-4649-0E79-6DA6E38A5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793" y="3905380"/>
                <a:ext cx="543471" cy="369332"/>
              </a:xfrm>
              <a:prstGeom prst="rect">
                <a:avLst/>
              </a:prstGeom>
              <a:blipFill>
                <a:blip r:embed="rId13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253B7F0D-BD88-3969-A6E6-4D3B78AA9E6D}"/>
                  </a:ext>
                </a:extLst>
              </p:cNvPr>
              <p:cNvSpPr txBox="1"/>
              <p:nvPr/>
            </p:nvSpPr>
            <p:spPr>
              <a:xfrm>
                <a:off x="7599570" y="3905380"/>
                <a:ext cx="5434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sz="1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253B7F0D-BD88-3969-A6E6-4D3B78AA9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570" y="3905380"/>
                <a:ext cx="543471" cy="369332"/>
              </a:xfrm>
              <a:prstGeom prst="rect">
                <a:avLst/>
              </a:prstGeom>
              <a:blipFill>
                <a:blip r:embed="rId14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5CBD323-EA96-444E-0455-E00716A0F274}"/>
                  </a:ext>
                </a:extLst>
              </p:cNvPr>
              <p:cNvSpPr txBox="1"/>
              <p:nvPr/>
            </p:nvSpPr>
            <p:spPr>
              <a:xfrm>
                <a:off x="8700456" y="3906078"/>
                <a:ext cx="5434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sz="1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5CBD323-EA96-444E-0455-E00716A0F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456" y="3906078"/>
                <a:ext cx="543471" cy="369332"/>
              </a:xfrm>
              <a:prstGeom prst="rect">
                <a:avLst/>
              </a:prstGeom>
              <a:blipFill>
                <a:blip r:embed="rId15"/>
                <a:stretch>
                  <a:fillRect r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44BB6447-7211-AF34-4822-74A685625245}"/>
                  </a:ext>
                </a:extLst>
              </p:cNvPr>
              <p:cNvSpPr txBox="1"/>
              <p:nvPr/>
            </p:nvSpPr>
            <p:spPr>
              <a:xfrm>
                <a:off x="8300548" y="2020871"/>
                <a:ext cx="3091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44BB6447-7211-AF34-4822-74A685625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548" y="2020871"/>
                <a:ext cx="309154" cy="369332"/>
              </a:xfrm>
              <a:prstGeom prst="rect">
                <a:avLst/>
              </a:prstGeom>
              <a:blipFill>
                <a:blip r:embed="rId1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6A634A14-DE68-4856-97E4-421B18543153}"/>
              </a:ext>
            </a:extLst>
          </p:cNvPr>
          <p:cNvCxnSpPr>
            <a:cxnSpLocks/>
          </p:cNvCxnSpPr>
          <p:nvPr/>
        </p:nvCxnSpPr>
        <p:spPr>
          <a:xfrm flipH="1">
            <a:off x="6427255" y="3029191"/>
            <a:ext cx="853" cy="9443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7FE1B6D0-E791-9D89-75F5-1AD13797DC27}"/>
                  </a:ext>
                </a:extLst>
              </p:cNvPr>
              <p:cNvSpPr txBox="1"/>
              <p:nvPr/>
            </p:nvSpPr>
            <p:spPr>
              <a:xfrm>
                <a:off x="5876861" y="3294715"/>
                <a:ext cx="610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7FE1B6D0-E791-9D89-75F5-1AD13797D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861" y="3294715"/>
                <a:ext cx="61098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F5636075-761D-4675-BCC0-B8AA44E3C0E1}"/>
              </a:ext>
            </a:extLst>
          </p:cNvPr>
          <p:cNvCxnSpPr>
            <a:cxnSpLocks/>
          </p:cNvCxnSpPr>
          <p:nvPr/>
        </p:nvCxnSpPr>
        <p:spPr>
          <a:xfrm>
            <a:off x="7156369" y="2043731"/>
            <a:ext cx="0" cy="97840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7929DE11-F4DC-E316-CE31-9437441CB0A5}"/>
              </a:ext>
            </a:extLst>
          </p:cNvPr>
          <p:cNvCxnSpPr>
            <a:cxnSpLocks/>
          </p:cNvCxnSpPr>
          <p:nvPr/>
        </p:nvCxnSpPr>
        <p:spPr>
          <a:xfrm>
            <a:off x="9872647" y="2058971"/>
            <a:ext cx="0" cy="40047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65768DC7-561D-E144-25C3-A1401487E685}"/>
                  </a:ext>
                </a:extLst>
              </p:cNvPr>
              <p:cNvSpPr txBox="1"/>
              <p:nvPr/>
            </p:nvSpPr>
            <p:spPr>
              <a:xfrm>
                <a:off x="6615492" y="2335007"/>
                <a:ext cx="610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65768DC7-561D-E144-25C3-A1401487E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492" y="2335007"/>
                <a:ext cx="61098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68D475A-DD3D-A097-7109-F488885F4745}"/>
                  </a:ext>
                </a:extLst>
              </p:cNvPr>
              <p:cNvSpPr txBox="1"/>
              <p:nvPr/>
            </p:nvSpPr>
            <p:spPr>
              <a:xfrm>
                <a:off x="9826628" y="2076272"/>
                <a:ext cx="610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68D475A-DD3D-A097-7109-F488885F4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28" y="2076272"/>
                <a:ext cx="61098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>
            <a:extLst>
              <a:ext uri="{FF2B5EF4-FFF2-40B4-BE49-F238E27FC236}">
                <a16:creationId xmlns:a16="http://schemas.microsoft.com/office/drawing/2014/main" id="{C752E677-C766-FC97-BDE3-20E4D61AB7E8}"/>
              </a:ext>
            </a:extLst>
          </p:cNvPr>
          <p:cNvSpPr txBox="1"/>
          <p:nvPr/>
        </p:nvSpPr>
        <p:spPr>
          <a:xfrm>
            <a:off x="10044104" y="6484653"/>
            <a:ext cx="214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3"/>
              </a:rPr>
              <a:t>Command 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081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10515600" cy="5147016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 tracking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6879771" y="-73275"/>
            <a:ext cx="5738953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Error Analysis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2BCE5A75-A728-4431-B712-819FC3A709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468399"/>
              </p:ext>
            </p:extLst>
          </p:nvPr>
        </p:nvGraphicFramePr>
        <p:xfrm>
          <a:off x="4153800" y="1029947"/>
          <a:ext cx="72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712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10515600" cy="5147016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Contour motion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6879771" y="-73275"/>
            <a:ext cx="5738953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Error Analysis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17C9D4A9-8057-4DF9-8260-735BE14004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279532"/>
              </p:ext>
            </p:extLst>
          </p:nvPr>
        </p:nvGraphicFramePr>
        <p:xfrm>
          <a:off x="4153800" y="1029947"/>
          <a:ext cx="72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054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4953000" cy="524022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 tracking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Pros :</a:t>
            </a:r>
          </a:p>
          <a:p>
            <a:pPr lvl="2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Control card planning, accurate and stable</a:t>
            </a:r>
          </a:p>
          <a:p>
            <a:pPr lvl="2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Less error</a:t>
            </a:r>
          </a:p>
          <a:p>
            <a:pPr lvl="2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 :</a:t>
            </a:r>
          </a:p>
          <a:p>
            <a:pPr lvl="2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Only 32 points can be stored into the buffer</a:t>
            </a:r>
          </a:p>
          <a:p>
            <a:pPr lvl="2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interval need to be a power of 2 (2, 4, 8, …, 256)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7062651" y="-73275"/>
            <a:ext cx="5556074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Comparation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EE049B1-71AE-796F-E993-FD48E57D063E}"/>
              </a:ext>
            </a:extLst>
          </p:cNvPr>
          <p:cNvSpPr txBox="1">
            <a:spLocks/>
          </p:cNvSpPr>
          <p:nvPr/>
        </p:nvSpPr>
        <p:spPr>
          <a:xfrm>
            <a:off x="6302829" y="1029947"/>
            <a:ext cx="4953000" cy="524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Contour motion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Pros :</a:t>
            </a:r>
          </a:p>
          <a:p>
            <a:pPr lvl="2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Command one point at a time, so there is no limit to the number of planning points</a:t>
            </a:r>
          </a:p>
          <a:p>
            <a:pPr lvl="2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 change goals during the motion</a:t>
            </a:r>
          </a:p>
          <a:p>
            <a:pPr lvl="2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 :</a:t>
            </a:r>
          </a:p>
          <a:p>
            <a:pPr lvl="2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Accumulative error may occur</a:t>
            </a:r>
          </a:p>
          <a:p>
            <a:pPr lvl="2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result may be different each time on the same input trajectory</a:t>
            </a:r>
          </a:p>
        </p:txBody>
      </p:sp>
    </p:spTree>
    <p:extLst>
      <p:ext uri="{BB962C8B-B14F-4D97-AF65-F5344CB8AC3E}">
        <p14:creationId xmlns:p14="http://schemas.microsoft.com/office/powerpoint/2010/main" val="2048883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4528457" y="-73275"/>
            <a:ext cx="8090267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Obstacle Avoidance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6" name="內容版面配置區 5" descr="一張含有 文字, 室內, 電子用品, 電腦 的圖片&#10;&#10;自動產生的描述">
            <a:extLst>
              <a:ext uri="{FF2B5EF4-FFF2-40B4-BE49-F238E27FC236}">
                <a16:creationId xmlns:a16="http://schemas.microsoft.com/office/drawing/2014/main" id="{C9D5491A-0DF0-E55B-4B88-736DF3BEF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80" y="925445"/>
            <a:ext cx="9641639" cy="5423422"/>
          </a:xfrm>
        </p:spPr>
      </p:pic>
    </p:spTree>
    <p:extLst>
      <p:ext uri="{BB962C8B-B14F-4D97-AF65-F5344CB8AC3E}">
        <p14:creationId xmlns:p14="http://schemas.microsoft.com/office/powerpoint/2010/main" val="260542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10515600" cy="5147016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 Group C++ Interface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allows us to use API to create applications, such as collision detection, obstacle avoidance, and object attachment.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 a collision object to the world, and then drag the end of the arm to the target position again. Moveit will generate a trajectory bypassing the obstacle.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Rviz visual tool allows us to add and erase collision objects on the GUI panel.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4528457" y="-73275"/>
            <a:ext cx="8090267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Obstacle Avoidance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382AA3-43D2-729F-B4E6-03AC8CB0266B}"/>
              </a:ext>
            </a:extLst>
          </p:cNvPr>
          <p:cNvSpPr txBox="1"/>
          <p:nvPr/>
        </p:nvSpPr>
        <p:spPr>
          <a:xfrm>
            <a:off x="9532298" y="648866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Move Group C++ Interface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126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8125097" y="-73275"/>
            <a:ext cx="4493627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Full Demo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67B2CCA-36B2-B919-6998-8A1458FBB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demo (streamable.com)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795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10515600" cy="5147016"/>
          </a:xfrm>
        </p:spPr>
        <p:txBody>
          <a:bodyPr/>
          <a:lstStyle/>
          <a:p>
            <a:r>
              <a:rPr lang="en-US" altLang="zh-TW" dirty="0" err="1">
                <a:hlinkClick r:id="rId2"/>
              </a:rPr>
              <a:t>sw_urdf_exporter</a:t>
            </a:r>
            <a:r>
              <a:rPr lang="en-US" altLang="zh-TW" dirty="0">
                <a:hlinkClick r:id="rId2"/>
              </a:rPr>
              <a:t>/Tutorials - ROS Wiki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【ROS</a:t>
            </a:r>
            <a:r>
              <a:rPr lang="zh-TW" altLang="en-US" dirty="0">
                <a:hlinkClick r:id="rId3"/>
              </a:rPr>
              <a:t>學習</a:t>
            </a:r>
            <a:r>
              <a:rPr lang="en-US" altLang="zh-TW" dirty="0">
                <a:hlinkClick r:id="rId3"/>
              </a:rPr>
              <a:t>】Solidworks</a:t>
            </a:r>
            <a:r>
              <a:rPr lang="zh-TW" altLang="en-US" dirty="0">
                <a:hlinkClick r:id="rId3"/>
              </a:rPr>
              <a:t>模型轉化為</a:t>
            </a:r>
            <a:r>
              <a:rPr lang="en-US" altLang="zh-TW" dirty="0">
                <a:hlinkClick r:id="rId3"/>
              </a:rPr>
              <a:t>URDF</a:t>
            </a:r>
            <a:r>
              <a:rPr lang="zh-TW" altLang="en-US" dirty="0">
                <a:hlinkClick r:id="rId3"/>
              </a:rPr>
              <a:t>檔案格式</a:t>
            </a:r>
            <a:r>
              <a:rPr lang="en-US" altLang="zh-TW" dirty="0">
                <a:hlinkClick r:id="rId3"/>
              </a:rPr>
              <a:t>+</a:t>
            </a:r>
            <a:r>
              <a:rPr lang="zh-TW" altLang="en-US" dirty="0">
                <a:hlinkClick r:id="rId3"/>
              </a:rPr>
              <a:t>三連桿機械臂示例</a:t>
            </a:r>
            <a:r>
              <a:rPr lang="en-US" altLang="zh-TW" dirty="0">
                <a:hlinkClick r:id="rId3"/>
              </a:rPr>
              <a:t>+</a:t>
            </a:r>
            <a:r>
              <a:rPr lang="zh-TW" altLang="en-US" dirty="0">
                <a:hlinkClick r:id="rId3"/>
              </a:rPr>
              <a:t>逆運動學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MoveIt</a:t>
            </a:r>
            <a:r>
              <a:rPr lang="en-US" altLang="zh-TW" dirty="0">
                <a:hlinkClick r:id="rId4"/>
              </a:rPr>
              <a:t> Setup Assistant — </a:t>
            </a:r>
            <a:r>
              <a:rPr lang="en-US" altLang="zh-TW" dirty="0" err="1">
                <a:hlinkClick r:id="rId4"/>
              </a:rPr>
              <a:t>moveit_tutorials</a:t>
            </a:r>
            <a:r>
              <a:rPr lang="en-US" altLang="zh-TW" dirty="0">
                <a:hlinkClick r:id="rId4"/>
              </a:rPr>
              <a:t> Noetic documentation (ros-planning.github.io)</a:t>
            </a:r>
            <a:endParaRPr lang="en-US" altLang="zh-TW" dirty="0"/>
          </a:p>
          <a:p>
            <a:r>
              <a:rPr lang="en-US" altLang="zh-CN" dirty="0">
                <a:ea typeface="Microsoft JhengHei UI" panose="020B0604030504040204" pitchFamily="34" charset="-120"/>
                <a:hlinkClick r:id="rId5"/>
              </a:rPr>
              <a:t>ROS</a:t>
            </a:r>
            <a:r>
              <a:rPr lang="zh-CN" altLang="en-US" dirty="0">
                <a:ea typeface="Microsoft JhengHei UI" panose="020B0604030504040204" pitchFamily="34" charset="-120"/>
                <a:hlinkClick r:id="rId5"/>
              </a:rPr>
              <a:t>中</a:t>
            </a:r>
            <a:r>
              <a:rPr lang="en-US" altLang="zh-CN" dirty="0">
                <a:ea typeface="Microsoft JhengHei UI" panose="020B0604030504040204" pitchFamily="34" charset="-120"/>
                <a:hlinkClick r:id="rId5"/>
              </a:rPr>
              <a:t>Moveit</a:t>
            </a:r>
            <a:r>
              <a:rPr lang="zh-CN" altLang="en-US" dirty="0">
                <a:ea typeface="Microsoft JhengHei UI" panose="020B0604030504040204" pitchFamily="34" charset="-120"/>
                <a:hlinkClick r:id="rId5"/>
              </a:rPr>
              <a:t>生成的轨迹如何作用与实际的机械臂</a:t>
            </a:r>
            <a:r>
              <a:rPr lang="en-US" altLang="zh-CN" dirty="0">
                <a:ea typeface="Microsoft JhengHei UI" panose="020B0604030504040204" pitchFamily="34" charset="-120"/>
                <a:hlinkClick r:id="rId5"/>
              </a:rPr>
              <a:t>(</a:t>
            </a:r>
            <a:r>
              <a:rPr lang="zh-CN" altLang="en-US" dirty="0">
                <a:ea typeface="Microsoft JhengHei UI" panose="020B0604030504040204" pitchFamily="34" charset="-120"/>
                <a:hlinkClick r:id="rId5"/>
              </a:rPr>
              <a:t>二</a:t>
            </a:r>
            <a:r>
              <a:rPr lang="en-US" altLang="zh-CN" dirty="0">
                <a:ea typeface="Microsoft JhengHei UI" panose="020B0604030504040204" pitchFamily="34" charset="-120"/>
                <a:hlinkClick r:id="rId5"/>
              </a:rPr>
              <a:t>)</a:t>
            </a:r>
            <a:endParaRPr lang="en-US" altLang="zh-TW" dirty="0">
              <a:ea typeface="Microsoft JhengHei UI" panose="020B0604030504040204" pitchFamily="34" charset="-120"/>
            </a:endParaRPr>
          </a:p>
          <a:p>
            <a:r>
              <a:rPr lang="en-US" altLang="zh-TW" i="0" u="none" strike="noStrike" dirty="0" err="1">
                <a:solidFill>
                  <a:srgbClr val="333333"/>
                </a:solidFill>
                <a:effectLst/>
                <a:latin typeface="Palatino"/>
                <a:hlinkClick r:id="rId6"/>
              </a:rPr>
              <a:t>trajectory_msgs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Palatino"/>
                <a:hlinkClick r:id="rId6"/>
              </a:rPr>
              <a:t>/</a:t>
            </a:r>
            <a:r>
              <a:rPr lang="en-US" altLang="zh-TW" i="0" dirty="0" err="1">
                <a:solidFill>
                  <a:srgbClr val="333333"/>
                </a:solidFill>
                <a:effectLst/>
                <a:latin typeface="Palatino"/>
                <a:hlinkClick r:id="rId6"/>
              </a:rPr>
              <a:t>JointTrajectoryPoint</a:t>
            </a:r>
            <a:endParaRPr lang="en-US" altLang="zh-TW" i="0" dirty="0">
              <a:solidFill>
                <a:srgbClr val="333333"/>
              </a:solidFill>
              <a:effectLst/>
              <a:latin typeface="Palatino"/>
            </a:endParaRPr>
          </a:p>
          <a:p>
            <a:r>
              <a:rPr lang="en-US" altLang="zh-TW" dirty="0">
                <a:solidFill>
                  <a:srgbClr val="333333"/>
                </a:solidFill>
                <a:hlinkClick r:id="rId7"/>
              </a:rPr>
              <a:t>Galil Gclib command reference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7811589" y="-73275"/>
            <a:ext cx="4807136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References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383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10215155" y="-73275"/>
            <a:ext cx="2403570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Goal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7" name="內容版面配置區 6" descr="一張含有 文字, 電腦, 室內, 電子用品 的圖片&#10;&#10;自動產生的描述">
            <a:extLst>
              <a:ext uri="{FF2B5EF4-FFF2-40B4-BE49-F238E27FC236}">
                <a16:creationId xmlns:a16="http://schemas.microsoft.com/office/drawing/2014/main" id="{10A17D97-5FF0-2205-63B9-2132A015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29" y="1029947"/>
            <a:ext cx="9136542" cy="5139305"/>
          </a:xfrm>
        </p:spPr>
      </p:pic>
    </p:spTree>
    <p:extLst>
      <p:ext uri="{BB962C8B-B14F-4D97-AF65-F5344CB8AC3E}">
        <p14:creationId xmlns:p14="http://schemas.microsoft.com/office/powerpoint/2010/main" val="275424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4772299" y="-73275"/>
            <a:ext cx="8159934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Overall Framework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54971A-85D6-1AD3-6141-1B9619D4EC80}"/>
              </a:ext>
            </a:extLst>
          </p:cNvPr>
          <p:cNvSpPr/>
          <p:nvPr/>
        </p:nvSpPr>
        <p:spPr>
          <a:xfrm>
            <a:off x="9966207" y="3160360"/>
            <a:ext cx="1848380" cy="3593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Galil Control Card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4876BB-CD94-2D39-10F9-A6F3500A590E}"/>
              </a:ext>
            </a:extLst>
          </p:cNvPr>
          <p:cNvSpPr/>
          <p:nvPr/>
        </p:nvSpPr>
        <p:spPr>
          <a:xfrm>
            <a:off x="7280805" y="2186360"/>
            <a:ext cx="1449973" cy="3406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Action Server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057AA8-FA82-9158-0A45-EB129170FD45}"/>
              </a:ext>
            </a:extLst>
          </p:cNvPr>
          <p:cNvSpPr/>
          <p:nvPr/>
        </p:nvSpPr>
        <p:spPr>
          <a:xfrm>
            <a:off x="7016069" y="3068208"/>
            <a:ext cx="1824450" cy="5436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Motor feedback Subscriber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A25965-D9FD-9382-73EC-C1570CD3AC09}"/>
              </a:ext>
            </a:extLst>
          </p:cNvPr>
          <p:cNvSpPr/>
          <p:nvPr/>
        </p:nvSpPr>
        <p:spPr>
          <a:xfrm>
            <a:off x="10179881" y="4177886"/>
            <a:ext cx="1417328" cy="3494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Motor Driver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3D34396-B334-1501-48E7-BD93222269AE}"/>
              </a:ext>
            </a:extLst>
          </p:cNvPr>
          <p:cNvCxnSpPr>
            <a:cxnSpLocks/>
          </p:cNvCxnSpPr>
          <p:nvPr/>
        </p:nvCxnSpPr>
        <p:spPr>
          <a:xfrm flipH="1">
            <a:off x="10831360" y="3519731"/>
            <a:ext cx="755" cy="648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380776D-D7DB-1A0A-2FFE-D6A2853E9F38}"/>
              </a:ext>
            </a:extLst>
          </p:cNvPr>
          <p:cNvCxnSpPr>
            <a:cxnSpLocks/>
          </p:cNvCxnSpPr>
          <p:nvPr/>
        </p:nvCxnSpPr>
        <p:spPr>
          <a:xfrm flipV="1">
            <a:off x="11029425" y="3519731"/>
            <a:ext cx="0" cy="64136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3C5A8D1-0118-E38B-93A2-9523A9720DA4}"/>
              </a:ext>
            </a:extLst>
          </p:cNvPr>
          <p:cNvSpPr/>
          <p:nvPr/>
        </p:nvSpPr>
        <p:spPr>
          <a:xfrm>
            <a:off x="10173786" y="5178202"/>
            <a:ext cx="1417314" cy="3494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Motor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F650D69-4FD5-160E-DFC1-EC54B0510F3E}"/>
              </a:ext>
            </a:extLst>
          </p:cNvPr>
          <p:cNvCxnSpPr>
            <a:cxnSpLocks/>
          </p:cNvCxnSpPr>
          <p:nvPr/>
        </p:nvCxnSpPr>
        <p:spPr>
          <a:xfrm>
            <a:off x="10833759" y="4537257"/>
            <a:ext cx="0" cy="6607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ADC6FF4-5C46-CBD9-423B-C7AB547CB54B}"/>
              </a:ext>
            </a:extLst>
          </p:cNvPr>
          <p:cNvCxnSpPr>
            <a:cxnSpLocks/>
          </p:cNvCxnSpPr>
          <p:nvPr/>
        </p:nvCxnSpPr>
        <p:spPr>
          <a:xfrm flipV="1">
            <a:off x="11018529" y="4527503"/>
            <a:ext cx="0" cy="64136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A5FF18E-04FB-6843-693B-259CD1057239}"/>
              </a:ext>
            </a:extLst>
          </p:cNvPr>
          <p:cNvSpPr/>
          <p:nvPr/>
        </p:nvSpPr>
        <p:spPr>
          <a:xfrm>
            <a:off x="3374059" y="616357"/>
            <a:ext cx="1232258" cy="6413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Solidworks 3D model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2129496-9A8C-7E2D-6419-183B876D541D}"/>
              </a:ext>
            </a:extLst>
          </p:cNvPr>
          <p:cNvCxnSpPr>
            <a:cxnSpLocks/>
          </p:cNvCxnSpPr>
          <p:nvPr/>
        </p:nvCxnSpPr>
        <p:spPr>
          <a:xfrm>
            <a:off x="3702806" y="1257726"/>
            <a:ext cx="0" cy="7073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E054DCE-24A6-2796-4EDD-9C8966EBB080}"/>
              </a:ext>
            </a:extLst>
          </p:cNvPr>
          <p:cNvSpPr/>
          <p:nvPr/>
        </p:nvSpPr>
        <p:spPr>
          <a:xfrm rot="16200000">
            <a:off x="3608796" y="1724034"/>
            <a:ext cx="2659375" cy="31380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dirty="0">
                <a:solidFill>
                  <a:schemeClr val="tx1"/>
                </a:solidFill>
              </a:rPr>
              <a:t>Moveit move group (Core)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C3A72BE-F4A1-B0BA-2A71-783B56201227}"/>
              </a:ext>
            </a:extLst>
          </p:cNvPr>
          <p:cNvSpPr/>
          <p:nvPr/>
        </p:nvSpPr>
        <p:spPr>
          <a:xfrm>
            <a:off x="475734" y="2186360"/>
            <a:ext cx="1492403" cy="5969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Move Group Interface (C++)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F361930-3EB1-D137-CE33-4BBDF7A6B113}"/>
              </a:ext>
            </a:extLst>
          </p:cNvPr>
          <p:cNvSpPr/>
          <p:nvPr/>
        </p:nvSpPr>
        <p:spPr>
          <a:xfrm>
            <a:off x="475734" y="3041570"/>
            <a:ext cx="1492403" cy="5969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GUI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(Rviz Plugin)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83B5A16-0010-61DB-D9D3-34FD2AB7AF19}"/>
              </a:ext>
            </a:extLst>
          </p:cNvPr>
          <p:cNvSpPr/>
          <p:nvPr/>
        </p:nvSpPr>
        <p:spPr>
          <a:xfrm>
            <a:off x="4014043" y="5094476"/>
            <a:ext cx="2810537" cy="8350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Rviz Animation Simulation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(Visualization)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2B743DA-BC9B-008E-F4D7-ADC93A031A02}"/>
              </a:ext>
            </a:extLst>
          </p:cNvPr>
          <p:cNvSpPr/>
          <p:nvPr/>
        </p:nvSpPr>
        <p:spPr>
          <a:xfrm>
            <a:off x="6827142" y="4057681"/>
            <a:ext cx="2200997" cy="3483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Joint State Publisher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569260B-FC8A-2EBE-7B28-5518CD3B90CB}"/>
              </a:ext>
            </a:extLst>
          </p:cNvPr>
          <p:cNvCxnSpPr>
            <a:cxnSpLocks/>
            <a:stCxn id="9" idx="2"/>
            <a:endCxn id="49" idx="0"/>
          </p:cNvCxnSpPr>
          <p:nvPr/>
        </p:nvCxnSpPr>
        <p:spPr>
          <a:xfrm flipH="1">
            <a:off x="7927641" y="3611881"/>
            <a:ext cx="653" cy="445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7B36F058-57A3-5084-B4CB-7CB1A8A47FD1}"/>
              </a:ext>
            </a:extLst>
          </p:cNvPr>
          <p:cNvSpPr/>
          <p:nvPr/>
        </p:nvSpPr>
        <p:spPr>
          <a:xfrm>
            <a:off x="4178996" y="2180362"/>
            <a:ext cx="1480457" cy="3463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Action Client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FEBA3B1-C97C-21A8-6C27-56EC79D9D675}"/>
              </a:ext>
            </a:extLst>
          </p:cNvPr>
          <p:cNvSpPr/>
          <p:nvPr/>
        </p:nvSpPr>
        <p:spPr>
          <a:xfrm>
            <a:off x="3734026" y="4049112"/>
            <a:ext cx="2379641" cy="3640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Joint State Subscriber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FA48D33F-F9FE-55AE-8C7A-33AF3EC6FCA1}"/>
              </a:ext>
            </a:extLst>
          </p:cNvPr>
          <p:cNvCxnSpPr>
            <a:cxnSpLocks/>
            <a:stCxn id="49" idx="2"/>
            <a:endCxn id="47" idx="3"/>
          </p:cNvCxnSpPr>
          <p:nvPr/>
        </p:nvCxnSpPr>
        <p:spPr>
          <a:xfrm rot="5400000">
            <a:off x="6823132" y="4407513"/>
            <a:ext cx="1105959" cy="1103061"/>
          </a:xfrm>
          <a:prstGeom prst="bentConnector2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49E856CB-06F9-6A90-E336-81DBDF46A106}"/>
              </a:ext>
            </a:extLst>
          </p:cNvPr>
          <p:cNvCxnSpPr>
            <a:cxnSpLocks/>
            <a:stCxn id="49" idx="1"/>
            <a:endCxn id="72" idx="3"/>
          </p:cNvCxnSpPr>
          <p:nvPr/>
        </p:nvCxnSpPr>
        <p:spPr>
          <a:xfrm flipH="1" flipV="1">
            <a:off x="6113667" y="4231152"/>
            <a:ext cx="713475" cy="72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F1346BDD-0429-877A-1B3D-04D07FDB2EFD}"/>
              </a:ext>
            </a:extLst>
          </p:cNvPr>
          <p:cNvSpPr/>
          <p:nvPr/>
        </p:nvSpPr>
        <p:spPr>
          <a:xfrm>
            <a:off x="4048634" y="3130097"/>
            <a:ext cx="1750423" cy="3463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Moveit Function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85D7C8D-3C00-34B1-6FB1-761948F99217}"/>
              </a:ext>
            </a:extLst>
          </p:cNvPr>
          <p:cNvCxnSpPr>
            <a:cxnSpLocks/>
            <a:stCxn id="94" idx="0"/>
            <a:endCxn id="71" idx="2"/>
          </p:cNvCxnSpPr>
          <p:nvPr/>
        </p:nvCxnSpPr>
        <p:spPr>
          <a:xfrm flipH="1" flipV="1">
            <a:off x="4919225" y="2526710"/>
            <a:ext cx="4621" cy="6033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C4ACDF8F-4D76-9E50-FBC0-8424417EFFFC}"/>
              </a:ext>
            </a:extLst>
          </p:cNvPr>
          <p:cNvCxnSpPr>
            <a:cxnSpLocks/>
            <a:stCxn id="72" idx="0"/>
            <a:endCxn id="94" idx="2"/>
          </p:cNvCxnSpPr>
          <p:nvPr/>
        </p:nvCxnSpPr>
        <p:spPr>
          <a:xfrm flipH="1" flipV="1">
            <a:off x="4923846" y="3476445"/>
            <a:ext cx="1" cy="5726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99F2E6E4-3F15-7012-5163-12FEDBFEF7BD}"/>
              </a:ext>
            </a:extLst>
          </p:cNvPr>
          <p:cNvSpPr/>
          <p:nvPr/>
        </p:nvSpPr>
        <p:spPr>
          <a:xfrm>
            <a:off x="9972219" y="2063932"/>
            <a:ext cx="1848379" cy="59263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Galil commander (</a:t>
            </a:r>
            <a:r>
              <a:rPr lang="en-US" altLang="zh-TW" dirty="0" err="1">
                <a:solidFill>
                  <a:schemeClr val="tx1"/>
                </a:solidFill>
              </a:rPr>
              <a:t>gclib</a:t>
            </a:r>
            <a:r>
              <a:rPr lang="en-US" altLang="zh-TW" dirty="0">
                <a:solidFill>
                  <a:schemeClr val="tx1"/>
                </a:solidFill>
              </a:rPr>
              <a:t> C++)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066CE8E7-57D8-36C9-77EB-020BFEA1A7E7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 flipV="1">
            <a:off x="8840519" y="3340045"/>
            <a:ext cx="1125688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C80B5782-3C54-5714-3197-1DD48CADA7B4}"/>
              </a:ext>
            </a:extLst>
          </p:cNvPr>
          <p:cNvCxnSpPr>
            <a:cxnSpLocks/>
            <a:stCxn id="151" idx="2"/>
            <a:endCxn id="7" idx="0"/>
          </p:cNvCxnSpPr>
          <p:nvPr/>
        </p:nvCxnSpPr>
        <p:spPr>
          <a:xfrm flipH="1">
            <a:off x="10890397" y="2656566"/>
            <a:ext cx="6012" cy="5037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文字方塊 204">
            <a:extLst>
              <a:ext uri="{FF2B5EF4-FFF2-40B4-BE49-F238E27FC236}">
                <a16:creationId xmlns:a16="http://schemas.microsoft.com/office/drawing/2014/main" id="{C52F38B3-BC69-F309-3132-2569245F13B3}"/>
              </a:ext>
            </a:extLst>
          </p:cNvPr>
          <p:cNvSpPr txBox="1"/>
          <p:nvPr/>
        </p:nvSpPr>
        <p:spPr>
          <a:xfrm rot="16200000">
            <a:off x="3238788" y="139338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URDF</a:t>
            </a:r>
          </a:p>
        </p:txBody>
      </p:sp>
      <p:cxnSp>
        <p:nvCxnSpPr>
          <p:cNvPr id="206" name="直線單箭頭接點 205">
            <a:extLst>
              <a:ext uri="{FF2B5EF4-FFF2-40B4-BE49-F238E27FC236}">
                <a16:creationId xmlns:a16="http://schemas.microsoft.com/office/drawing/2014/main" id="{A91A4B40-0F0A-D928-D9FA-B4963085EE94}"/>
              </a:ext>
            </a:extLst>
          </p:cNvPr>
          <p:cNvCxnSpPr>
            <a:cxnSpLocks/>
          </p:cNvCxnSpPr>
          <p:nvPr/>
        </p:nvCxnSpPr>
        <p:spPr>
          <a:xfrm>
            <a:off x="3990188" y="1257726"/>
            <a:ext cx="0" cy="7073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單箭頭接點 206">
            <a:extLst>
              <a:ext uri="{FF2B5EF4-FFF2-40B4-BE49-F238E27FC236}">
                <a16:creationId xmlns:a16="http://schemas.microsoft.com/office/drawing/2014/main" id="{B2A80580-0B09-2EFE-AC41-BCB753744E08}"/>
              </a:ext>
            </a:extLst>
          </p:cNvPr>
          <p:cNvCxnSpPr>
            <a:cxnSpLocks/>
          </p:cNvCxnSpPr>
          <p:nvPr/>
        </p:nvCxnSpPr>
        <p:spPr>
          <a:xfrm>
            <a:off x="4281926" y="1257726"/>
            <a:ext cx="0" cy="7073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57DD73BD-ECDF-5204-7752-F217B6B57444}"/>
              </a:ext>
            </a:extLst>
          </p:cNvPr>
          <p:cNvSpPr txBox="1"/>
          <p:nvPr/>
        </p:nvSpPr>
        <p:spPr>
          <a:xfrm rot="16200000">
            <a:off x="3556401" y="138125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SRDF</a:t>
            </a:r>
          </a:p>
        </p:txBody>
      </p:sp>
      <p:sp>
        <p:nvSpPr>
          <p:cNvPr id="209" name="文字方塊 208">
            <a:extLst>
              <a:ext uri="{FF2B5EF4-FFF2-40B4-BE49-F238E27FC236}">
                <a16:creationId xmlns:a16="http://schemas.microsoft.com/office/drawing/2014/main" id="{7A60194D-1211-AB43-1790-F7FD45A129CD}"/>
              </a:ext>
            </a:extLst>
          </p:cNvPr>
          <p:cNvSpPr txBox="1"/>
          <p:nvPr/>
        </p:nvSpPr>
        <p:spPr>
          <a:xfrm rot="16200000">
            <a:off x="3781204" y="1397501"/>
            <a:ext cx="782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Config</a:t>
            </a:r>
          </a:p>
        </p:txBody>
      </p:sp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EACB71AE-CAA9-A1E0-61BC-7C9A7AFEE79D}"/>
              </a:ext>
            </a:extLst>
          </p:cNvPr>
          <p:cNvSpPr txBox="1"/>
          <p:nvPr/>
        </p:nvSpPr>
        <p:spPr>
          <a:xfrm>
            <a:off x="6691806" y="2286993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Action</a:t>
            </a:r>
          </a:p>
        </p:txBody>
      </p:sp>
      <p:cxnSp>
        <p:nvCxnSpPr>
          <p:cNvPr id="212" name="直線單箭頭接點 211">
            <a:extLst>
              <a:ext uri="{FF2B5EF4-FFF2-40B4-BE49-F238E27FC236}">
                <a16:creationId xmlns:a16="http://schemas.microsoft.com/office/drawing/2014/main" id="{F61A1BF1-D3FD-CA6E-2AA7-8B9B4465A90F}"/>
              </a:ext>
            </a:extLst>
          </p:cNvPr>
          <p:cNvCxnSpPr>
            <a:cxnSpLocks/>
            <a:stCxn id="71" idx="3"/>
            <a:endCxn id="8" idx="1"/>
          </p:cNvCxnSpPr>
          <p:nvPr/>
        </p:nvCxnSpPr>
        <p:spPr>
          <a:xfrm>
            <a:off x="5659453" y="2353536"/>
            <a:ext cx="1621352" cy="314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939C61B2-FB64-27D0-09D8-2ABD91EE5747}"/>
              </a:ext>
            </a:extLst>
          </p:cNvPr>
          <p:cNvCxnSpPr>
            <a:cxnSpLocks/>
            <a:stCxn id="8" idx="3"/>
            <a:endCxn id="151" idx="1"/>
          </p:cNvCxnSpPr>
          <p:nvPr/>
        </p:nvCxnSpPr>
        <p:spPr>
          <a:xfrm>
            <a:off x="8730778" y="2356685"/>
            <a:ext cx="1241441" cy="356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文字方塊 219">
            <a:extLst>
              <a:ext uri="{FF2B5EF4-FFF2-40B4-BE49-F238E27FC236}">
                <a16:creationId xmlns:a16="http://schemas.microsoft.com/office/drawing/2014/main" id="{428EEDAE-03CC-06EB-AC0A-653EAAB3D563}"/>
              </a:ext>
            </a:extLst>
          </p:cNvPr>
          <p:cNvSpPr txBox="1"/>
          <p:nvPr/>
        </p:nvSpPr>
        <p:spPr>
          <a:xfrm>
            <a:off x="9290535" y="2296857"/>
            <a:ext cx="708912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</a:rPr>
              <a:t>Service</a:t>
            </a:r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94641A3E-EAFF-E687-8759-2CE80EEDD5B7}"/>
              </a:ext>
            </a:extLst>
          </p:cNvPr>
          <p:cNvSpPr txBox="1"/>
          <p:nvPr/>
        </p:nvSpPr>
        <p:spPr>
          <a:xfrm>
            <a:off x="7427516" y="5464970"/>
            <a:ext cx="5630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92D050"/>
                </a:solidFill>
              </a:rPr>
              <a:t>Topic</a:t>
            </a: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8731085B-42C5-8968-7361-D21C97C29670}"/>
              </a:ext>
            </a:extLst>
          </p:cNvPr>
          <p:cNvSpPr/>
          <p:nvPr/>
        </p:nvSpPr>
        <p:spPr>
          <a:xfrm>
            <a:off x="330410" y="1750423"/>
            <a:ext cx="1785837" cy="31437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dirty="0">
                <a:solidFill>
                  <a:schemeClr val="tx1"/>
                </a:solidFill>
              </a:rPr>
              <a:t>User Interface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42" name="直線單箭頭接點 241">
            <a:extLst>
              <a:ext uri="{FF2B5EF4-FFF2-40B4-BE49-F238E27FC236}">
                <a16:creationId xmlns:a16="http://schemas.microsoft.com/office/drawing/2014/main" id="{678B9419-AF6E-DFDF-D671-491A4B7E2694}"/>
              </a:ext>
            </a:extLst>
          </p:cNvPr>
          <p:cNvCxnSpPr>
            <a:cxnSpLocks/>
          </p:cNvCxnSpPr>
          <p:nvPr/>
        </p:nvCxnSpPr>
        <p:spPr>
          <a:xfrm>
            <a:off x="2112053" y="2286993"/>
            <a:ext cx="1257407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單箭頭接點 243">
            <a:extLst>
              <a:ext uri="{FF2B5EF4-FFF2-40B4-BE49-F238E27FC236}">
                <a16:creationId xmlns:a16="http://schemas.microsoft.com/office/drawing/2014/main" id="{B3025F78-67CD-FA8E-38CD-9D8E94BBD414}"/>
              </a:ext>
            </a:extLst>
          </p:cNvPr>
          <p:cNvCxnSpPr>
            <a:cxnSpLocks/>
          </p:cNvCxnSpPr>
          <p:nvPr/>
        </p:nvCxnSpPr>
        <p:spPr>
          <a:xfrm>
            <a:off x="2117415" y="2952877"/>
            <a:ext cx="1252045" cy="1134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線單箭頭接點 245">
            <a:extLst>
              <a:ext uri="{FF2B5EF4-FFF2-40B4-BE49-F238E27FC236}">
                <a16:creationId xmlns:a16="http://schemas.microsoft.com/office/drawing/2014/main" id="{7D2992BA-2D02-EE7D-D58E-32D361E9F318}"/>
              </a:ext>
            </a:extLst>
          </p:cNvPr>
          <p:cNvCxnSpPr>
            <a:cxnSpLocks/>
          </p:cNvCxnSpPr>
          <p:nvPr/>
        </p:nvCxnSpPr>
        <p:spPr>
          <a:xfrm>
            <a:off x="2112053" y="4126647"/>
            <a:ext cx="1257407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文字方塊 251">
            <a:extLst>
              <a:ext uri="{FF2B5EF4-FFF2-40B4-BE49-F238E27FC236}">
                <a16:creationId xmlns:a16="http://schemas.microsoft.com/office/drawing/2014/main" id="{BCA4CED1-C79F-B513-6302-AB2EAF32E1DB}"/>
              </a:ext>
            </a:extLst>
          </p:cNvPr>
          <p:cNvSpPr txBox="1"/>
          <p:nvPr/>
        </p:nvSpPr>
        <p:spPr>
          <a:xfrm>
            <a:off x="9056776" y="3289991"/>
            <a:ext cx="970137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</a:rPr>
              <a:t>Gclib Cmd.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C883DCA4-10F3-ABDC-F77F-C824B8E14276}"/>
              </a:ext>
            </a:extLst>
          </p:cNvPr>
          <p:cNvSpPr/>
          <p:nvPr/>
        </p:nvSpPr>
        <p:spPr>
          <a:xfrm>
            <a:off x="471942" y="3896780"/>
            <a:ext cx="1492403" cy="596948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. . 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5" name="文字方塊 264">
            <a:extLst>
              <a:ext uri="{FF2B5EF4-FFF2-40B4-BE49-F238E27FC236}">
                <a16:creationId xmlns:a16="http://schemas.microsoft.com/office/drawing/2014/main" id="{4FB02CF9-F0CC-0400-584C-0284A31DE2F4}"/>
              </a:ext>
            </a:extLst>
          </p:cNvPr>
          <p:cNvSpPr txBox="1"/>
          <p:nvPr/>
        </p:nvSpPr>
        <p:spPr>
          <a:xfrm>
            <a:off x="532057" y="5989157"/>
            <a:ext cx="2123336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4472C4"/>
                </a:solidFill>
              </a:rPr>
              <a:t>Application</a:t>
            </a:r>
          </a:p>
        </p:txBody>
      </p:sp>
      <p:sp>
        <p:nvSpPr>
          <p:cNvPr id="266" name="文字方塊 265">
            <a:extLst>
              <a:ext uri="{FF2B5EF4-FFF2-40B4-BE49-F238E27FC236}">
                <a16:creationId xmlns:a16="http://schemas.microsoft.com/office/drawing/2014/main" id="{597F6EF3-7653-9AEB-657C-5CEE2B641D0C}"/>
              </a:ext>
            </a:extLst>
          </p:cNvPr>
          <p:cNvSpPr txBox="1"/>
          <p:nvPr/>
        </p:nvSpPr>
        <p:spPr>
          <a:xfrm>
            <a:off x="4453583" y="5995270"/>
            <a:ext cx="2690947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4472C4"/>
                </a:solidFill>
              </a:rPr>
              <a:t>Moveit &amp; ROS</a:t>
            </a:r>
          </a:p>
        </p:txBody>
      </p:sp>
      <p:sp>
        <p:nvSpPr>
          <p:cNvPr id="267" name="文字方塊 266">
            <a:extLst>
              <a:ext uri="{FF2B5EF4-FFF2-40B4-BE49-F238E27FC236}">
                <a16:creationId xmlns:a16="http://schemas.microsoft.com/office/drawing/2014/main" id="{987CC9EC-80C2-B39E-1A4E-29D441FB1388}"/>
              </a:ext>
            </a:extLst>
          </p:cNvPr>
          <p:cNvSpPr txBox="1"/>
          <p:nvPr/>
        </p:nvSpPr>
        <p:spPr>
          <a:xfrm>
            <a:off x="9738154" y="5989157"/>
            <a:ext cx="2304486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solidFill>
                  <a:srgbClr val="4472C4"/>
                </a:solidFill>
              </a:rPr>
              <a:t>Based Driver</a:t>
            </a:r>
          </a:p>
        </p:txBody>
      </p:sp>
      <p:sp>
        <p:nvSpPr>
          <p:cNvPr id="268" name="文字方塊 267">
            <a:extLst>
              <a:ext uri="{FF2B5EF4-FFF2-40B4-BE49-F238E27FC236}">
                <a16:creationId xmlns:a16="http://schemas.microsoft.com/office/drawing/2014/main" id="{3C4D40C1-DB3F-9E57-3F64-05DEF0DBD765}"/>
              </a:ext>
            </a:extLst>
          </p:cNvPr>
          <p:cNvSpPr txBox="1"/>
          <p:nvPr/>
        </p:nvSpPr>
        <p:spPr>
          <a:xfrm rot="16200000">
            <a:off x="10386339" y="3634410"/>
            <a:ext cx="6832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Pulse</a:t>
            </a:r>
          </a:p>
        </p:txBody>
      </p:sp>
      <p:sp>
        <p:nvSpPr>
          <p:cNvPr id="269" name="文字方塊 268">
            <a:extLst>
              <a:ext uri="{FF2B5EF4-FFF2-40B4-BE49-F238E27FC236}">
                <a16:creationId xmlns:a16="http://schemas.microsoft.com/office/drawing/2014/main" id="{741CAD96-9BCD-BDBB-437B-D33C73978DA9}"/>
              </a:ext>
            </a:extLst>
          </p:cNvPr>
          <p:cNvSpPr txBox="1"/>
          <p:nvPr/>
        </p:nvSpPr>
        <p:spPr>
          <a:xfrm rot="16200000">
            <a:off x="10359057" y="4648488"/>
            <a:ext cx="7296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±A ±B</a:t>
            </a:r>
          </a:p>
        </p:txBody>
      </p:sp>
      <p:sp>
        <p:nvSpPr>
          <p:cNvPr id="270" name="文字方塊 269">
            <a:extLst>
              <a:ext uri="{FF2B5EF4-FFF2-40B4-BE49-F238E27FC236}">
                <a16:creationId xmlns:a16="http://schemas.microsoft.com/office/drawing/2014/main" id="{4996CDD3-DF7A-70AE-792D-B3228B3DACD0}"/>
              </a:ext>
            </a:extLst>
          </p:cNvPr>
          <p:cNvSpPr txBox="1"/>
          <p:nvPr/>
        </p:nvSpPr>
        <p:spPr>
          <a:xfrm rot="16200000">
            <a:off x="10498186" y="2711924"/>
            <a:ext cx="562975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accent2"/>
                </a:solidFill>
              </a:rPr>
              <a:t>Cmd.</a:t>
            </a:r>
          </a:p>
        </p:txBody>
      </p:sp>
      <p:sp>
        <p:nvSpPr>
          <p:cNvPr id="271" name="文字方塊 270">
            <a:extLst>
              <a:ext uri="{FF2B5EF4-FFF2-40B4-BE49-F238E27FC236}">
                <a16:creationId xmlns:a16="http://schemas.microsoft.com/office/drawing/2014/main" id="{5CA63F98-33F4-2812-4FDE-CDF94EC82B8B}"/>
              </a:ext>
            </a:extLst>
          </p:cNvPr>
          <p:cNvSpPr txBox="1"/>
          <p:nvPr/>
        </p:nvSpPr>
        <p:spPr>
          <a:xfrm>
            <a:off x="6863716" y="5199160"/>
            <a:ext cx="109735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 err="1">
                <a:solidFill>
                  <a:srgbClr val="92D050"/>
                </a:solidFill>
              </a:rPr>
              <a:t>joint_state</a:t>
            </a:r>
            <a:endParaRPr lang="en-US" altLang="zh-TW" sz="1600" b="1" dirty="0">
              <a:solidFill>
                <a:srgbClr val="92D050"/>
              </a:solidFill>
            </a:endParaRPr>
          </a:p>
        </p:txBody>
      </p:sp>
      <p:sp>
        <p:nvSpPr>
          <p:cNvPr id="273" name="文字方塊 272">
            <a:extLst>
              <a:ext uri="{FF2B5EF4-FFF2-40B4-BE49-F238E27FC236}">
                <a16:creationId xmlns:a16="http://schemas.microsoft.com/office/drawing/2014/main" id="{81430053-5ECB-4E3A-BE5E-1202107C63EA}"/>
              </a:ext>
            </a:extLst>
          </p:cNvPr>
          <p:cNvSpPr txBox="1"/>
          <p:nvPr/>
        </p:nvSpPr>
        <p:spPr>
          <a:xfrm>
            <a:off x="8771034" y="2056177"/>
            <a:ext cx="10390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00B0F0"/>
                </a:solidFill>
              </a:rPr>
              <a:t>Trajectory</a:t>
            </a:r>
          </a:p>
        </p:txBody>
      </p:sp>
      <p:sp>
        <p:nvSpPr>
          <p:cNvPr id="274" name="文字方塊 273">
            <a:extLst>
              <a:ext uri="{FF2B5EF4-FFF2-40B4-BE49-F238E27FC236}">
                <a16:creationId xmlns:a16="http://schemas.microsoft.com/office/drawing/2014/main" id="{4F14A34B-BF0F-7A30-C631-07C247FDDD5D}"/>
              </a:ext>
            </a:extLst>
          </p:cNvPr>
          <p:cNvSpPr txBox="1"/>
          <p:nvPr/>
        </p:nvSpPr>
        <p:spPr>
          <a:xfrm>
            <a:off x="8890880" y="3045606"/>
            <a:ext cx="87382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accent2"/>
                </a:solidFill>
              </a:rPr>
              <a:t>Position</a:t>
            </a:r>
          </a:p>
        </p:txBody>
      </p:sp>
      <p:sp>
        <p:nvSpPr>
          <p:cNvPr id="276" name="文字方塊 275">
            <a:extLst>
              <a:ext uri="{FF2B5EF4-FFF2-40B4-BE49-F238E27FC236}">
                <a16:creationId xmlns:a16="http://schemas.microsoft.com/office/drawing/2014/main" id="{B40FE8B7-7CC8-8282-5BE8-540CDF2405B1}"/>
              </a:ext>
            </a:extLst>
          </p:cNvPr>
          <p:cNvSpPr txBox="1"/>
          <p:nvPr/>
        </p:nvSpPr>
        <p:spPr>
          <a:xfrm>
            <a:off x="6944149" y="3648672"/>
            <a:ext cx="198644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92D050"/>
                </a:solidFill>
              </a:rPr>
              <a:t>Change of  joint state</a:t>
            </a:r>
          </a:p>
        </p:txBody>
      </p:sp>
      <p:sp>
        <p:nvSpPr>
          <p:cNvPr id="277" name="文字方塊 276">
            <a:extLst>
              <a:ext uri="{FF2B5EF4-FFF2-40B4-BE49-F238E27FC236}">
                <a16:creationId xmlns:a16="http://schemas.microsoft.com/office/drawing/2014/main" id="{5855D9D1-C963-F001-3583-BC95C0CACC1C}"/>
              </a:ext>
            </a:extLst>
          </p:cNvPr>
          <p:cNvSpPr txBox="1"/>
          <p:nvPr/>
        </p:nvSpPr>
        <p:spPr>
          <a:xfrm>
            <a:off x="2192297" y="2687513"/>
            <a:ext cx="70102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00B0F0"/>
                </a:solidFill>
              </a:rPr>
              <a:t>Get IK</a:t>
            </a:r>
          </a:p>
        </p:txBody>
      </p:sp>
      <p:sp>
        <p:nvSpPr>
          <p:cNvPr id="278" name="文字方塊 277">
            <a:extLst>
              <a:ext uri="{FF2B5EF4-FFF2-40B4-BE49-F238E27FC236}">
                <a16:creationId xmlns:a16="http://schemas.microsoft.com/office/drawing/2014/main" id="{63C156E8-9603-38F8-8612-532D6117DE9B}"/>
              </a:ext>
            </a:extLst>
          </p:cNvPr>
          <p:cNvSpPr txBox="1"/>
          <p:nvPr/>
        </p:nvSpPr>
        <p:spPr>
          <a:xfrm>
            <a:off x="2137905" y="2005048"/>
            <a:ext cx="125367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</a:rPr>
              <a:t>Move Group</a:t>
            </a:r>
          </a:p>
        </p:txBody>
      </p:sp>
      <p:sp>
        <p:nvSpPr>
          <p:cNvPr id="279" name="文字方塊 278">
            <a:extLst>
              <a:ext uri="{FF2B5EF4-FFF2-40B4-BE49-F238E27FC236}">
                <a16:creationId xmlns:a16="http://schemas.microsoft.com/office/drawing/2014/main" id="{313E3AC9-5D25-235F-F73F-D2F429BC71FD}"/>
              </a:ext>
            </a:extLst>
          </p:cNvPr>
          <p:cNvSpPr txBox="1"/>
          <p:nvPr/>
        </p:nvSpPr>
        <p:spPr>
          <a:xfrm>
            <a:off x="2786151" y="2214715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Action</a:t>
            </a:r>
          </a:p>
        </p:txBody>
      </p:sp>
      <p:cxnSp>
        <p:nvCxnSpPr>
          <p:cNvPr id="280" name="直線單箭頭接點 279">
            <a:extLst>
              <a:ext uri="{FF2B5EF4-FFF2-40B4-BE49-F238E27FC236}">
                <a16:creationId xmlns:a16="http://schemas.microsoft.com/office/drawing/2014/main" id="{0C04C1E0-CF32-6487-B70E-3099DFB625A5}"/>
              </a:ext>
            </a:extLst>
          </p:cNvPr>
          <p:cNvCxnSpPr>
            <a:cxnSpLocks/>
          </p:cNvCxnSpPr>
          <p:nvPr/>
        </p:nvCxnSpPr>
        <p:spPr>
          <a:xfrm>
            <a:off x="2097412" y="3229028"/>
            <a:ext cx="1252045" cy="1134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單箭頭接點 280">
            <a:extLst>
              <a:ext uri="{FF2B5EF4-FFF2-40B4-BE49-F238E27FC236}">
                <a16:creationId xmlns:a16="http://schemas.microsoft.com/office/drawing/2014/main" id="{26837B20-7469-DAA3-CA86-74AFFDA0F8BD}"/>
              </a:ext>
            </a:extLst>
          </p:cNvPr>
          <p:cNvCxnSpPr>
            <a:cxnSpLocks/>
          </p:cNvCxnSpPr>
          <p:nvPr/>
        </p:nvCxnSpPr>
        <p:spPr>
          <a:xfrm>
            <a:off x="2091580" y="3503790"/>
            <a:ext cx="1252045" cy="11341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字方塊 281">
            <a:extLst>
              <a:ext uri="{FF2B5EF4-FFF2-40B4-BE49-F238E27FC236}">
                <a16:creationId xmlns:a16="http://schemas.microsoft.com/office/drawing/2014/main" id="{F51B35A0-8DFC-3851-B94E-5192FE8A4FD2}"/>
              </a:ext>
            </a:extLst>
          </p:cNvPr>
          <p:cNvSpPr txBox="1"/>
          <p:nvPr/>
        </p:nvSpPr>
        <p:spPr>
          <a:xfrm>
            <a:off x="2198875" y="2969753"/>
            <a:ext cx="98661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00B0F0"/>
                </a:solidFill>
              </a:rPr>
              <a:t>Plan Path</a:t>
            </a:r>
          </a:p>
        </p:txBody>
      </p:sp>
      <p:sp>
        <p:nvSpPr>
          <p:cNvPr id="283" name="文字方塊 282">
            <a:extLst>
              <a:ext uri="{FF2B5EF4-FFF2-40B4-BE49-F238E27FC236}">
                <a16:creationId xmlns:a16="http://schemas.microsoft.com/office/drawing/2014/main" id="{C86EAE8C-342E-F183-F034-5D1F6135505A}"/>
              </a:ext>
            </a:extLst>
          </p:cNvPr>
          <p:cNvSpPr txBox="1"/>
          <p:nvPr/>
        </p:nvSpPr>
        <p:spPr>
          <a:xfrm>
            <a:off x="2195531" y="3234908"/>
            <a:ext cx="104900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00B0F0"/>
                </a:solidFill>
              </a:rPr>
              <a:t>Exec. Path</a:t>
            </a:r>
          </a:p>
        </p:txBody>
      </p:sp>
      <p:sp>
        <p:nvSpPr>
          <p:cNvPr id="284" name="文字方塊 283">
            <a:extLst>
              <a:ext uri="{FF2B5EF4-FFF2-40B4-BE49-F238E27FC236}">
                <a16:creationId xmlns:a16="http://schemas.microsoft.com/office/drawing/2014/main" id="{5104BA17-3D44-142A-1311-D81F805F4182}"/>
              </a:ext>
            </a:extLst>
          </p:cNvPr>
          <p:cNvSpPr txBox="1"/>
          <p:nvPr/>
        </p:nvSpPr>
        <p:spPr>
          <a:xfrm>
            <a:off x="2728996" y="3448444"/>
            <a:ext cx="708912" cy="30777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00B0F0"/>
                </a:solidFill>
              </a:rPr>
              <a:t>Service</a:t>
            </a:r>
          </a:p>
        </p:txBody>
      </p:sp>
      <p:sp>
        <p:nvSpPr>
          <p:cNvPr id="285" name="文字方塊 284">
            <a:extLst>
              <a:ext uri="{FF2B5EF4-FFF2-40B4-BE49-F238E27FC236}">
                <a16:creationId xmlns:a16="http://schemas.microsoft.com/office/drawing/2014/main" id="{68DD08E4-CDA2-9305-5FBB-84CD404B3131}"/>
              </a:ext>
            </a:extLst>
          </p:cNvPr>
          <p:cNvSpPr txBox="1"/>
          <p:nvPr/>
        </p:nvSpPr>
        <p:spPr>
          <a:xfrm>
            <a:off x="2072456" y="3829996"/>
            <a:ext cx="130997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92D050"/>
                </a:solidFill>
              </a:rPr>
              <a:t>Collision Obj.</a:t>
            </a:r>
          </a:p>
        </p:txBody>
      </p:sp>
      <p:cxnSp>
        <p:nvCxnSpPr>
          <p:cNvPr id="286" name="直線單箭頭接點 285">
            <a:extLst>
              <a:ext uri="{FF2B5EF4-FFF2-40B4-BE49-F238E27FC236}">
                <a16:creationId xmlns:a16="http://schemas.microsoft.com/office/drawing/2014/main" id="{32DD24B0-D2BD-35A6-B45C-A67EA9CB5F6E}"/>
              </a:ext>
            </a:extLst>
          </p:cNvPr>
          <p:cNvCxnSpPr>
            <a:cxnSpLocks/>
          </p:cNvCxnSpPr>
          <p:nvPr/>
        </p:nvCxnSpPr>
        <p:spPr>
          <a:xfrm>
            <a:off x="2115793" y="4461733"/>
            <a:ext cx="1257407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文字方塊 286">
            <a:extLst>
              <a:ext uri="{FF2B5EF4-FFF2-40B4-BE49-F238E27FC236}">
                <a16:creationId xmlns:a16="http://schemas.microsoft.com/office/drawing/2014/main" id="{C601FC25-8F06-BE85-7E41-9CA897F97870}"/>
              </a:ext>
            </a:extLst>
          </p:cNvPr>
          <p:cNvSpPr txBox="1"/>
          <p:nvPr/>
        </p:nvSpPr>
        <p:spPr>
          <a:xfrm>
            <a:off x="2067487" y="4165082"/>
            <a:ext cx="13553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rgbClr val="92D050"/>
                </a:solidFill>
              </a:rPr>
              <a:t>Attached Obj.</a:t>
            </a:r>
          </a:p>
        </p:txBody>
      </p:sp>
      <p:sp>
        <p:nvSpPr>
          <p:cNvPr id="288" name="文字方塊 287">
            <a:extLst>
              <a:ext uri="{FF2B5EF4-FFF2-40B4-BE49-F238E27FC236}">
                <a16:creationId xmlns:a16="http://schemas.microsoft.com/office/drawing/2014/main" id="{025711A1-B606-9BB3-B86E-BDA087E727E1}"/>
              </a:ext>
            </a:extLst>
          </p:cNvPr>
          <p:cNvSpPr txBox="1"/>
          <p:nvPr/>
        </p:nvSpPr>
        <p:spPr>
          <a:xfrm>
            <a:off x="2867694" y="4406186"/>
            <a:ext cx="56303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rgbClr val="92D050"/>
                </a:solidFill>
              </a:rPr>
              <a:t>Topic</a:t>
            </a:r>
          </a:p>
        </p:txBody>
      </p:sp>
      <p:cxnSp>
        <p:nvCxnSpPr>
          <p:cNvPr id="290" name="直線單箭頭接點 289">
            <a:extLst>
              <a:ext uri="{FF2B5EF4-FFF2-40B4-BE49-F238E27FC236}">
                <a16:creationId xmlns:a16="http://schemas.microsoft.com/office/drawing/2014/main" id="{512C9CC5-3054-4BA7-B0AA-09EE5E5B28BD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5419311" y="4622744"/>
            <a:ext cx="1" cy="4717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文字方塊 296">
            <a:extLst>
              <a:ext uri="{FF2B5EF4-FFF2-40B4-BE49-F238E27FC236}">
                <a16:creationId xmlns:a16="http://schemas.microsoft.com/office/drawing/2014/main" id="{E3165299-8797-FD6B-67B9-5AC22BCF6114}"/>
              </a:ext>
            </a:extLst>
          </p:cNvPr>
          <p:cNvSpPr txBox="1"/>
          <p:nvPr/>
        </p:nvSpPr>
        <p:spPr>
          <a:xfrm>
            <a:off x="4303071" y="4668133"/>
            <a:ext cx="121167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Simulation</a:t>
            </a:r>
          </a:p>
        </p:txBody>
      </p:sp>
      <p:grpSp>
        <p:nvGrpSpPr>
          <p:cNvPr id="332" name="群組 331">
            <a:extLst>
              <a:ext uri="{FF2B5EF4-FFF2-40B4-BE49-F238E27FC236}">
                <a16:creationId xmlns:a16="http://schemas.microsoft.com/office/drawing/2014/main" id="{5CA27E5F-D9E1-6208-CBB0-D4BF0FCA703E}"/>
              </a:ext>
            </a:extLst>
          </p:cNvPr>
          <p:cNvGrpSpPr/>
          <p:nvPr/>
        </p:nvGrpSpPr>
        <p:grpSpPr>
          <a:xfrm>
            <a:off x="2636530" y="1113354"/>
            <a:ext cx="2187" cy="5460578"/>
            <a:chOff x="2636530" y="1113354"/>
            <a:chExt cx="2187" cy="5460578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59043C44-99FF-9FBE-DE71-08F1A1BFB4EF}"/>
                </a:ext>
              </a:extLst>
            </p:cNvPr>
            <p:cNvCxnSpPr>
              <a:cxnSpLocks/>
            </p:cNvCxnSpPr>
            <p:nvPr/>
          </p:nvCxnSpPr>
          <p:spPr>
            <a:xfrm>
              <a:off x="2636530" y="1113354"/>
              <a:ext cx="0" cy="986368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直線接點 307">
              <a:extLst>
                <a:ext uri="{FF2B5EF4-FFF2-40B4-BE49-F238E27FC236}">
                  <a16:creationId xmlns:a16="http://schemas.microsoft.com/office/drawing/2014/main" id="{0CD0D19F-B2D4-DE5E-53D3-F8F70BA74804}"/>
                </a:ext>
              </a:extLst>
            </p:cNvPr>
            <p:cNvCxnSpPr>
              <a:cxnSpLocks/>
            </p:cNvCxnSpPr>
            <p:nvPr/>
          </p:nvCxnSpPr>
          <p:spPr>
            <a:xfrm>
              <a:off x="2636530" y="2309991"/>
              <a:ext cx="0" cy="474867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接點 310">
              <a:extLst>
                <a:ext uri="{FF2B5EF4-FFF2-40B4-BE49-F238E27FC236}">
                  <a16:creationId xmlns:a16="http://schemas.microsoft.com/office/drawing/2014/main" id="{AAD08398-67F4-EC7F-1D34-A90B6460A857}"/>
                </a:ext>
              </a:extLst>
            </p:cNvPr>
            <p:cNvCxnSpPr>
              <a:cxnSpLocks/>
            </p:cNvCxnSpPr>
            <p:nvPr/>
          </p:nvCxnSpPr>
          <p:spPr>
            <a:xfrm>
              <a:off x="2638717" y="3537025"/>
              <a:ext cx="0" cy="403555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直線接點 311">
              <a:extLst>
                <a:ext uri="{FF2B5EF4-FFF2-40B4-BE49-F238E27FC236}">
                  <a16:creationId xmlns:a16="http://schemas.microsoft.com/office/drawing/2014/main" id="{7DA3D7C8-5450-F9FF-A901-2038DD18A99D}"/>
                </a:ext>
              </a:extLst>
            </p:cNvPr>
            <p:cNvCxnSpPr>
              <a:cxnSpLocks/>
            </p:cNvCxnSpPr>
            <p:nvPr/>
          </p:nvCxnSpPr>
          <p:spPr>
            <a:xfrm>
              <a:off x="2636530" y="4492523"/>
              <a:ext cx="0" cy="2081409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群組 330">
            <a:extLst>
              <a:ext uri="{FF2B5EF4-FFF2-40B4-BE49-F238E27FC236}">
                <a16:creationId xmlns:a16="http://schemas.microsoft.com/office/drawing/2014/main" id="{68DCF6AB-D545-CEC3-9FE5-21859EC8125C}"/>
              </a:ext>
            </a:extLst>
          </p:cNvPr>
          <p:cNvGrpSpPr/>
          <p:nvPr/>
        </p:nvGrpSpPr>
        <p:grpSpPr>
          <a:xfrm>
            <a:off x="9314902" y="1079870"/>
            <a:ext cx="17014" cy="5405743"/>
            <a:chOff x="9314902" y="1079870"/>
            <a:chExt cx="17014" cy="5405743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211DA575-8869-333E-91A9-BC2A6EC0855C}"/>
                </a:ext>
              </a:extLst>
            </p:cNvPr>
            <p:cNvCxnSpPr>
              <a:cxnSpLocks/>
            </p:cNvCxnSpPr>
            <p:nvPr/>
          </p:nvCxnSpPr>
          <p:spPr>
            <a:xfrm>
              <a:off x="9320360" y="1079870"/>
              <a:ext cx="0" cy="1079862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直線接點 319">
              <a:extLst>
                <a:ext uri="{FF2B5EF4-FFF2-40B4-BE49-F238E27FC236}">
                  <a16:creationId xmlns:a16="http://schemas.microsoft.com/office/drawing/2014/main" id="{1CB440FD-2064-6391-BDD1-707218BA4EAE}"/>
                </a:ext>
              </a:extLst>
            </p:cNvPr>
            <p:cNvCxnSpPr>
              <a:cxnSpLocks/>
            </p:cNvCxnSpPr>
            <p:nvPr/>
          </p:nvCxnSpPr>
          <p:spPr>
            <a:xfrm>
              <a:off x="9314902" y="3537025"/>
              <a:ext cx="17014" cy="2948588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直線接點 322">
              <a:extLst>
                <a:ext uri="{FF2B5EF4-FFF2-40B4-BE49-F238E27FC236}">
                  <a16:creationId xmlns:a16="http://schemas.microsoft.com/office/drawing/2014/main" id="{959054F0-FF65-568E-61DA-03080497E2E1}"/>
                </a:ext>
              </a:extLst>
            </p:cNvPr>
            <p:cNvCxnSpPr>
              <a:cxnSpLocks/>
            </p:cNvCxnSpPr>
            <p:nvPr/>
          </p:nvCxnSpPr>
          <p:spPr>
            <a:xfrm>
              <a:off x="9314902" y="2382568"/>
              <a:ext cx="3435" cy="723856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585F3741-1AEF-2931-9D70-19380DD2BEBF}"/>
              </a:ext>
            </a:extLst>
          </p:cNvPr>
          <p:cNvSpPr/>
          <p:nvPr/>
        </p:nvSpPr>
        <p:spPr>
          <a:xfrm>
            <a:off x="6207695" y="2141332"/>
            <a:ext cx="561238" cy="17413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       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2" name="文字方塊 271">
            <a:extLst>
              <a:ext uri="{FF2B5EF4-FFF2-40B4-BE49-F238E27FC236}">
                <a16:creationId xmlns:a16="http://schemas.microsoft.com/office/drawing/2014/main" id="{E8035AFB-6447-CCB2-309B-464BCAC6F077}"/>
              </a:ext>
            </a:extLst>
          </p:cNvPr>
          <p:cNvSpPr txBox="1"/>
          <p:nvPr/>
        </p:nvSpPr>
        <p:spPr>
          <a:xfrm>
            <a:off x="5799823" y="2044012"/>
            <a:ext cx="10638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C00000"/>
                </a:solidFill>
              </a:rPr>
              <a:t>Trajectory</a:t>
            </a:r>
          </a:p>
        </p:txBody>
      </p:sp>
    </p:spTree>
    <p:extLst>
      <p:ext uri="{BB962C8B-B14F-4D97-AF65-F5344CB8AC3E}">
        <p14:creationId xmlns:p14="http://schemas.microsoft.com/office/powerpoint/2010/main" val="97396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778A3E-FFC7-68E9-2871-B6A74EBD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5" b="91048" l="8782" r="89802">
                        <a14:foregroundMark x1="8782" y1="25524" x2="8782" y2="25524"/>
                        <a14:foregroundMark x1="86686" y1="91048" x2="86686" y2="910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1710" y="1841222"/>
            <a:ext cx="3472543" cy="2582273"/>
          </a:xfrm>
          <a:prstGeom prst="rect">
            <a:avLst/>
          </a:prstGeom>
        </p:spPr>
      </p:pic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8918009-93A6-D216-6D22-5F1B100621AD}"/>
              </a:ext>
            </a:extLst>
          </p:cNvPr>
          <p:cNvCxnSpPr/>
          <p:nvPr/>
        </p:nvCxnSpPr>
        <p:spPr>
          <a:xfrm>
            <a:off x="1745944" y="1619478"/>
            <a:ext cx="0" cy="146543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33BCED1-2A08-4C28-C580-0E9D257EF68A}"/>
              </a:ext>
            </a:extLst>
          </p:cNvPr>
          <p:cNvCxnSpPr/>
          <p:nvPr/>
        </p:nvCxnSpPr>
        <p:spPr>
          <a:xfrm>
            <a:off x="4176573" y="3190651"/>
            <a:ext cx="0" cy="146543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10515600" cy="5147016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Install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SolidWorks to URDF Exporter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from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Define Rotation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Axes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Coordinates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and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Limits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of each joints.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Follow the sw2urdf GUI, and a ROS package with Rviz demo will be created automatically.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2786743" y="-73275"/>
            <a:ext cx="9831982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Solidworks Ass. to URDF 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01C8B3-FE4D-843C-5DA2-04BA277E1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79" b="92949" l="4274" r="89915">
                        <a14:foregroundMark x1="8718" y1="36966" x2="8718" y2="36966"/>
                        <a14:foregroundMark x1="4786" y1="40171" x2="4786" y2="40171"/>
                        <a14:foregroundMark x1="4444" y1="40812" x2="4444" y2="40812"/>
                        <a14:foregroundMark x1="86154" y1="92094" x2="86154" y2="92094"/>
                        <a14:foregroundMark x1="84786" y1="93376" x2="84786" y2="93376"/>
                        <a14:foregroundMark x1="88034" y1="92521" x2="88034" y2="92521"/>
                        <a14:foregroundMark x1="88718" y1="90598" x2="88718" y2="90598"/>
                        <a14:foregroundMark x1="80684" y1="91239" x2="80684" y2="91239"/>
                        <a14:foregroundMark x1="81026" y1="89530" x2="81026" y2="89530"/>
                        <a14:foregroundMark x1="80684" y1="88462" x2="80684" y2="88462"/>
                        <a14:foregroundMark x1="80684" y1="89316" x2="80684" y2="89316"/>
                        <a14:foregroundMark x1="80684" y1="89957" x2="80684" y2="89957"/>
                        <a14:foregroundMark x1="67350" y1="26282" x2="67350" y2="26282"/>
                        <a14:foregroundMark x1="68205" y1="33120" x2="68205" y2="33120"/>
                        <a14:foregroundMark x1="67692" y1="32906" x2="67692" y2="20940"/>
                        <a14:foregroundMark x1="67179" y1="35470" x2="67692" y2="20299"/>
                        <a14:foregroundMark x1="52650" y1="9402" x2="52650" y2="9402"/>
                        <a14:foregroundMark x1="53675" y1="8974" x2="53675" y2="8974"/>
                        <a14:foregroundMark x1="45812" y1="11325" x2="60513" y2="10256"/>
                        <a14:foregroundMark x1="60513" y1="10256" x2="68034" y2="20940"/>
                        <a14:foregroundMark x1="46325" y1="9615" x2="60855" y2="10470"/>
                        <a14:foregroundMark x1="60855" y1="10470" x2="61197" y2="8333"/>
                        <a14:foregroundMark x1="52137" y1="7479" x2="52137" y2="7479"/>
                        <a14:foregroundMark x1="51111" y1="8333" x2="51111" y2="8333"/>
                        <a14:foregroundMark x1="50085" y1="9402" x2="50085" y2="9402"/>
                        <a14:foregroundMark x1="47179" y1="10897" x2="53162" y2="8761"/>
                        <a14:foregroundMark x1="46838" y1="9615" x2="56239" y2="7906"/>
                        <a14:foregroundMark x1="50085" y1="8333" x2="61197" y2="10043"/>
                        <a14:foregroundMark x1="60171" y1="10043" x2="45641" y2="8974"/>
                        <a14:foregroundMark x1="45641" y1="8974" x2="45641" y2="8974"/>
                        <a14:foregroundMark x1="46325" y1="8974" x2="60171" y2="9615"/>
                        <a14:foregroundMark x1="60171" y1="9402" x2="57949" y2="8120"/>
                        <a14:foregroundMark x1="57949" y1="8120" x2="57949" y2="8120"/>
                        <a14:foregroundMark x1="57436" y1="8120" x2="57436" y2="8120"/>
                        <a14:foregroundMark x1="57094" y1="8120" x2="57094" y2="8120"/>
                        <a14:foregroundMark x1="56923" y1="8120" x2="56923" y2="8120"/>
                        <a14:foregroundMark x1="51966" y1="8120" x2="51966" y2="8120"/>
                        <a14:foregroundMark x1="53162" y1="8120" x2="53162" y2="8120"/>
                        <a14:foregroundMark x1="53162" y1="8120" x2="53162" y2="8120"/>
                        <a14:foregroundMark x1="53846" y1="8120" x2="53846" y2="8120"/>
                        <a14:foregroundMark x1="54359" y1="7906" x2="54359" y2="7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9574" y="1779502"/>
            <a:ext cx="3056951" cy="24455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00093F1-AD49-5A8C-8DB4-1051F355B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74" b="92174" l="9462" r="89796">
                        <a14:foregroundMark x1="20408" y1="9783" x2="20408" y2="9783"/>
                        <a14:foregroundMark x1="22820" y1="9565" x2="19109" y2="10870"/>
                        <a14:foregroundMark x1="15213" y1="10870" x2="17440" y2="10870"/>
                        <a14:foregroundMark x1="19481" y1="9565" x2="18367" y2="11304"/>
                        <a14:foregroundMark x1="17254" y1="11739" x2="24490" y2="9130"/>
                        <a14:foregroundMark x1="24490" y1="9130" x2="24119" y2="9130"/>
                        <a14:foregroundMark x1="19666" y1="10217" x2="15584" y2="10217"/>
                        <a14:foregroundMark x1="19666" y1="9565" x2="21521" y2="9130"/>
                        <a14:foregroundMark x1="22635" y1="8478" x2="22635" y2="8478"/>
                        <a14:foregroundMark x1="24490" y1="9130" x2="25417" y2="9130"/>
                        <a14:foregroundMark x1="25788" y1="9130" x2="26716" y2="8478"/>
                        <a14:foregroundMark x1="27273" y1="7174" x2="27273" y2="7174"/>
                        <a14:foregroundMark x1="28571" y1="8696" x2="28571" y2="8696"/>
                        <a14:foregroundMark x1="29499" y1="8696" x2="29499" y2="8696"/>
                        <a14:foregroundMark x1="31169" y1="8478" x2="31169" y2="8478"/>
                        <a14:foregroundMark x1="32653" y1="9783" x2="32653" y2="9783"/>
                        <a14:foregroundMark x1="31169" y1="8696" x2="31169" y2="8696"/>
                        <a14:foregroundMark x1="72542" y1="90000" x2="72542" y2="90000"/>
                        <a14:foregroundMark x1="68646" y1="90000" x2="69573" y2="90000"/>
                        <a14:foregroundMark x1="69944" y1="90435" x2="69944" y2="90435"/>
                        <a14:foregroundMark x1="70872" y1="90435" x2="70872" y2="90435"/>
                        <a14:foregroundMark x1="71243" y1="90435" x2="71243" y2="90435"/>
                        <a14:foregroundMark x1="72727" y1="90435" x2="72727" y2="90435"/>
                        <a14:foregroundMark x1="73469" y1="90435" x2="73469" y2="90435"/>
                        <a14:foregroundMark x1="74026" y1="90652" x2="74026" y2="90652"/>
                        <a14:foregroundMark x1="72171" y1="91739" x2="72171" y2="91739"/>
                        <a14:foregroundMark x1="71800" y1="91087" x2="73098" y2="90652"/>
                        <a14:foregroundMark x1="73098" y1="90652" x2="73098" y2="90652"/>
                        <a14:foregroundMark x1="74397" y1="90652" x2="74397" y2="90652"/>
                        <a14:foregroundMark x1="74768" y1="90435" x2="74768" y2="90435"/>
                        <a14:foregroundMark x1="74954" y1="90435" x2="74954" y2="90435"/>
                        <a14:foregroundMark x1="75696" y1="90000" x2="75696" y2="90000"/>
                        <a14:foregroundMark x1="77180" y1="88043" x2="77180" y2="88043"/>
                        <a14:foregroundMark x1="77180" y1="88043" x2="77180" y2="88043"/>
                        <a14:foregroundMark x1="77180" y1="89348" x2="77180" y2="89348"/>
                        <a14:foregroundMark x1="77180" y1="89348" x2="77180" y2="89348"/>
                        <a14:foregroundMark x1="78108" y1="88913" x2="76994" y2="92174"/>
                        <a14:foregroundMark x1="76623" y1="89565" x2="76623" y2="89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6525" y="1779502"/>
            <a:ext cx="2751666" cy="2348361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868E4FA3-DCE8-CA52-9292-10EC2334C3F4}"/>
              </a:ext>
            </a:extLst>
          </p:cNvPr>
          <p:cNvGrpSpPr/>
          <p:nvPr/>
        </p:nvGrpSpPr>
        <p:grpSpPr>
          <a:xfrm>
            <a:off x="1745944" y="1680438"/>
            <a:ext cx="394187" cy="731836"/>
            <a:chOff x="838199" y="1680754"/>
            <a:chExt cx="394187" cy="731836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0E100EBC-8954-324D-2BFF-C9447F8FD9E1}"/>
                </a:ext>
              </a:extLst>
            </p:cNvPr>
            <p:cNvCxnSpPr/>
            <p:nvPr/>
          </p:nvCxnSpPr>
          <p:spPr>
            <a:xfrm flipV="1">
              <a:off x="838200" y="1680754"/>
              <a:ext cx="0" cy="461555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C34486AC-8C87-2A75-55D7-16ECC460A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011680"/>
              <a:ext cx="394186" cy="130629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2B841BC5-69E3-7953-64DA-B73BD85B73D8}"/>
                </a:ext>
              </a:extLst>
            </p:cNvPr>
            <p:cNvCxnSpPr>
              <a:cxnSpLocks/>
            </p:cNvCxnSpPr>
            <p:nvPr/>
          </p:nvCxnSpPr>
          <p:spPr>
            <a:xfrm>
              <a:off x="838199" y="2142309"/>
              <a:ext cx="326695" cy="270281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B99CF5C5-321E-4A09-4D29-D6614DD32940}"/>
              </a:ext>
            </a:extLst>
          </p:cNvPr>
          <p:cNvGrpSpPr/>
          <p:nvPr/>
        </p:nvGrpSpPr>
        <p:grpSpPr>
          <a:xfrm>
            <a:off x="4176573" y="3592443"/>
            <a:ext cx="394187" cy="731836"/>
            <a:chOff x="838199" y="1680754"/>
            <a:chExt cx="394187" cy="731836"/>
          </a:xfrm>
        </p:grpSpPr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12FE602D-A082-B921-7E57-936D5FA3C21A}"/>
                </a:ext>
              </a:extLst>
            </p:cNvPr>
            <p:cNvCxnSpPr/>
            <p:nvPr/>
          </p:nvCxnSpPr>
          <p:spPr>
            <a:xfrm flipV="1">
              <a:off x="838200" y="1680754"/>
              <a:ext cx="0" cy="461555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0E0406C2-B699-F5FF-8295-DC58FA209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011680"/>
              <a:ext cx="394186" cy="130629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6795C0E8-0A4F-84BE-5F6A-B293FD938AA6}"/>
                </a:ext>
              </a:extLst>
            </p:cNvPr>
            <p:cNvCxnSpPr>
              <a:cxnSpLocks/>
            </p:cNvCxnSpPr>
            <p:nvPr/>
          </p:nvCxnSpPr>
          <p:spPr>
            <a:xfrm>
              <a:off x="838199" y="2142309"/>
              <a:ext cx="326695" cy="270281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C6B9D64D-FF84-8CDC-CAD5-7C21D4AC4A5D}"/>
              </a:ext>
            </a:extLst>
          </p:cNvPr>
          <p:cNvCxnSpPr/>
          <p:nvPr/>
        </p:nvCxnSpPr>
        <p:spPr>
          <a:xfrm>
            <a:off x="2550094" y="2049515"/>
            <a:ext cx="0" cy="146543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4360B440-5FD5-B4BF-9020-5B0FD6D117E7}"/>
              </a:ext>
            </a:extLst>
          </p:cNvPr>
          <p:cNvCxnSpPr/>
          <p:nvPr/>
        </p:nvCxnSpPr>
        <p:spPr>
          <a:xfrm>
            <a:off x="3365679" y="2588562"/>
            <a:ext cx="0" cy="1465436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B9220E4-42A8-962D-DC8F-010AB42233E1}"/>
              </a:ext>
            </a:extLst>
          </p:cNvPr>
          <p:cNvGrpSpPr/>
          <p:nvPr/>
        </p:nvGrpSpPr>
        <p:grpSpPr>
          <a:xfrm>
            <a:off x="2550218" y="2320678"/>
            <a:ext cx="394187" cy="731836"/>
            <a:chOff x="838199" y="1680754"/>
            <a:chExt cx="394187" cy="731836"/>
          </a:xfrm>
        </p:grpSpPr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FF75CF1D-0F02-8D87-1E00-80C236A8CF48}"/>
                </a:ext>
              </a:extLst>
            </p:cNvPr>
            <p:cNvCxnSpPr/>
            <p:nvPr/>
          </p:nvCxnSpPr>
          <p:spPr>
            <a:xfrm flipV="1">
              <a:off x="838200" y="1680754"/>
              <a:ext cx="0" cy="461555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5FCE9F66-F35F-5DCD-9EFA-65DAF8A33C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011680"/>
              <a:ext cx="394186" cy="130629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097778F8-C2EE-BBE4-5D25-FE770E5FDA19}"/>
                </a:ext>
              </a:extLst>
            </p:cNvPr>
            <p:cNvCxnSpPr>
              <a:cxnSpLocks/>
            </p:cNvCxnSpPr>
            <p:nvPr/>
          </p:nvCxnSpPr>
          <p:spPr>
            <a:xfrm>
              <a:off x="838199" y="2142309"/>
              <a:ext cx="326695" cy="270281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4F9A195-C427-44D5-E62B-95736B6E8F86}"/>
              </a:ext>
            </a:extLst>
          </p:cNvPr>
          <p:cNvGrpSpPr/>
          <p:nvPr/>
        </p:nvGrpSpPr>
        <p:grpSpPr>
          <a:xfrm>
            <a:off x="3365679" y="2915097"/>
            <a:ext cx="394187" cy="731836"/>
            <a:chOff x="838199" y="1680754"/>
            <a:chExt cx="394187" cy="731836"/>
          </a:xfrm>
        </p:grpSpPr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3009358E-A510-3A6E-9100-9898A076FC28}"/>
                </a:ext>
              </a:extLst>
            </p:cNvPr>
            <p:cNvCxnSpPr/>
            <p:nvPr/>
          </p:nvCxnSpPr>
          <p:spPr>
            <a:xfrm flipV="1">
              <a:off x="838200" y="1680754"/>
              <a:ext cx="0" cy="461555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296E36CA-CC25-B071-1664-83F572703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2011680"/>
              <a:ext cx="394186" cy="130629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95680A-9D1C-A34E-1E2D-694D7003200F}"/>
                </a:ext>
              </a:extLst>
            </p:cNvPr>
            <p:cNvCxnSpPr>
              <a:cxnSpLocks/>
            </p:cNvCxnSpPr>
            <p:nvPr/>
          </p:nvCxnSpPr>
          <p:spPr>
            <a:xfrm>
              <a:off x="838199" y="2142309"/>
              <a:ext cx="326695" cy="270281"/>
            </a:xfrm>
            <a:prstGeom prst="straightConnector1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A7669A7-2193-D2B6-0676-C7FA19C44694}"/>
              </a:ext>
            </a:extLst>
          </p:cNvPr>
          <p:cNvSpPr txBox="1"/>
          <p:nvPr/>
        </p:nvSpPr>
        <p:spPr>
          <a:xfrm>
            <a:off x="9337436" y="6488668"/>
            <a:ext cx="285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8"/>
              </a:rPr>
              <a:t>Solidworks to URDF tutorials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030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10515600" cy="5147016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Moveit setup assistant to create a Moveit package and choose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KDL Kinematics Plugin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as the kinematics solver.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Drag the end of the arm to the target position and click “Plan &amp; Execute”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2673531" y="-73275"/>
            <a:ext cx="9945194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Inverse Kinematic Solver 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DDFB97-7F99-6FFE-496B-038A04A9A3C4}"/>
              </a:ext>
            </a:extLst>
          </p:cNvPr>
          <p:cNvSpPr txBox="1"/>
          <p:nvPr/>
        </p:nvSpPr>
        <p:spPr>
          <a:xfrm>
            <a:off x="9095575" y="6488668"/>
            <a:ext cx="309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Moveit setup assistant tutorials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41CB87-244C-3ECB-1CEE-A863044CF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2938"/>
            <a:ext cx="4290877" cy="364792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CC8E866-8354-511A-FDB9-84E150B23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08" y="2832938"/>
            <a:ext cx="4195496" cy="3647922"/>
          </a:xfrm>
          <a:prstGeom prst="rect">
            <a:avLst/>
          </a:prstGeom>
        </p:spPr>
      </p:pic>
      <p:sp>
        <p:nvSpPr>
          <p:cNvPr id="15" name="弧形 14">
            <a:extLst>
              <a:ext uri="{FF2B5EF4-FFF2-40B4-BE49-F238E27FC236}">
                <a16:creationId xmlns:a16="http://schemas.microsoft.com/office/drawing/2014/main" id="{E3938BAA-3C50-9618-EF6E-4A35457A5EC7}"/>
              </a:ext>
            </a:extLst>
          </p:cNvPr>
          <p:cNvSpPr/>
          <p:nvPr/>
        </p:nvSpPr>
        <p:spPr>
          <a:xfrm flipV="1">
            <a:off x="2272938" y="2164324"/>
            <a:ext cx="2558137" cy="3881442"/>
          </a:xfrm>
          <a:prstGeom prst="arc">
            <a:avLst>
              <a:gd name="adj1" fmla="val 17029248"/>
              <a:gd name="adj2" fmla="val 19905192"/>
            </a:avLst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8846C1-4FD0-B4DE-6294-80DD2E2F60EE}"/>
              </a:ext>
            </a:extLst>
          </p:cNvPr>
          <p:cNvSpPr txBox="1"/>
          <p:nvPr/>
        </p:nvSpPr>
        <p:spPr>
          <a:xfrm>
            <a:off x="1510550" y="6045766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Mouse drag</a:t>
            </a:r>
            <a:endParaRPr lang="zh-TW" altLang="en-US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AC22FAC-04A1-0FA9-6AD8-193D93A1FD9D}"/>
              </a:ext>
            </a:extLst>
          </p:cNvPr>
          <p:cNvSpPr txBox="1"/>
          <p:nvPr/>
        </p:nvSpPr>
        <p:spPr>
          <a:xfrm>
            <a:off x="6146850" y="604576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Plan &amp; Execute</a:t>
            </a:r>
            <a:endParaRPr lang="zh-TW" altLang="en-US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523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10515600" cy="5147016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 default, Moveit run on a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fake controller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simulate motion on a virtual robot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Substitute the fake controller for our own robot controller to control the real-world robot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Create an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action server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process the trajectory message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9283337" y="-73275"/>
            <a:ext cx="3335388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Moveit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25AEABF4-21D7-2926-C27C-4F6B1F3430F7}"/>
              </a:ext>
            </a:extLst>
          </p:cNvPr>
          <p:cNvGrpSpPr/>
          <p:nvPr/>
        </p:nvGrpSpPr>
        <p:grpSpPr>
          <a:xfrm>
            <a:off x="3108961" y="3429000"/>
            <a:ext cx="5312228" cy="2804159"/>
            <a:chOff x="3387635" y="1840902"/>
            <a:chExt cx="5312228" cy="280415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2A303D6-7F98-4F5C-DA35-565C4699FF29}"/>
                </a:ext>
              </a:extLst>
            </p:cNvPr>
            <p:cNvSpPr/>
            <p:nvPr/>
          </p:nvSpPr>
          <p:spPr>
            <a:xfrm>
              <a:off x="7527434" y="2073145"/>
              <a:ext cx="1172429" cy="24356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Fake controller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91A0F80-622D-9854-1A77-F5E65B85605C}"/>
                </a:ext>
              </a:extLst>
            </p:cNvPr>
            <p:cNvSpPr/>
            <p:nvPr/>
          </p:nvSpPr>
          <p:spPr>
            <a:xfrm>
              <a:off x="3387635" y="1840902"/>
              <a:ext cx="3011818" cy="28041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Moveit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A67350-21EA-8524-3545-26D32AD6828B}"/>
                </a:ext>
              </a:extLst>
            </p:cNvPr>
            <p:cNvSpPr/>
            <p:nvPr/>
          </p:nvSpPr>
          <p:spPr>
            <a:xfrm>
              <a:off x="4178996" y="2180362"/>
              <a:ext cx="1480457" cy="3463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Action Client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B2C1FC3-F80F-0748-AD48-98B6ECB8F567}"/>
                </a:ext>
              </a:extLst>
            </p:cNvPr>
            <p:cNvSpPr/>
            <p:nvPr/>
          </p:nvSpPr>
          <p:spPr>
            <a:xfrm>
              <a:off x="3734026" y="4049112"/>
              <a:ext cx="2379641" cy="36407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Joint_State_Subscriber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547CBD52-046B-D468-02FF-A10756367E73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H="1">
              <a:off x="6113667" y="4231152"/>
              <a:ext cx="1413767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B2658A5-6579-7B24-5050-671C92296347}"/>
                </a:ext>
              </a:extLst>
            </p:cNvPr>
            <p:cNvSpPr/>
            <p:nvPr/>
          </p:nvSpPr>
          <p:spPr>
            <a:xfrm>
              <a:off x="4048634" y="3130097"/>
              <a:ext cx="1750423" cy="3463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Moveit Function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5B158185-027A-7019-E12B-A7DA66376BD3}"/>
                </a:ext>
              </a:extLst>
            </p:cNvPr>
            <p:cNvCxnSpPr>
              <a:cxnSpLocks/>
              <a:stCxn id="20" idx="0"/>
              <a:endCxn id="17" idx="2"/>
            </p:cNvCxnSpPr>
            <p:nvPr/>
          </p:nvCxnSpPr>
          <p:spPr>
            <a:xfrm flipH="1" flipV="1">
              <a:off x="4919225" y="2526710"/>
              <a:ext cx="4621" cy="6033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5DDAA78-CB5B-A451-8CE4-CA62D6DF1A34}"/>
                </a:ext>
              </a:extLst>
            </p:cNvPr>
            <p:cNvCxnSpPr>
              <a:cxnSpLocks/>
              <a:stCxn id="18" idx="0"/>
              <a:endCxn id="20" idx="2"/>
            </p:cNvCxnSpPr>
            <p:nvPr/>
          </p:nvCxnSpPr>
          <p:spPr>
            <a:xfrm flipH="1" flipV="1">
              <a:off x="4923846" y="3476445"/>
              <a:ext cx="1" cy="5726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91D39AA-EF1C-0EE1-96A8-E4663AD035A6}"/>
                </a:ext>
              </a:extLst>
            </p:cNvPr>
            <p:cNvSpPr txBox="1"/>
            <p:nvPr/>
          </p:nvSpPr>
          <p:spPr>
            <a:xfrm>
              <a:off x="6691806" y="2286993"/>
              <a:ext cx="655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C00000"/>
                  </a:solidFill>
                </a:rPr>
                <a:t>Action</a:t>
              </a:r>
            </a:p>
          </p:txBody>
        </p: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5EAFC1FB-3F1F-659A-93E3-44BA75170759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5659453" y="2353536"/>
              <a:ext cx="1867981" cy="72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A4EC73E-CE4E-3C17-F869-1BC03B6EF28E}"/>
                </a:ext>
              </a:extLst>
            </p:cNvPr>
            <p:cNvSpPr/>
            <p:nvPr/>
          </p:nvSpPr>
          <p:spPr>
            <a:xfrm>
              <a:off x="6207695" y="2141332"/>
              <a:ext cx="561238" cy="17413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       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EA173B3-4B2B-AA2B-7935-3BA0CA3A8067}"/>
                </a:ext>
              </a:extLst>
            </p:cNvPr>
            <p:cNvSpPr txBox="1"/>
            <p:nvPr/>
          </p:nvSpPr>
          <p:spPr>
            <a:xfrm>
              <a:off x="5799823" y="2044012"/>
              <a:ext cx="106389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rgbClr val="C00000"/>
                  </a:solidFill>
                </a:rPr>
                <a:t>Trajectory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58B91461-B459-84CA-A8AC-634B91CF22E0}"/>
                </a:ext>
              </a:extLst>
            </p:cNvPr>
            <p:cNvSpPr txBox="1"/>
            <p:nvPr/>
          </p:nvSpPr>
          <p:spPr>
            <a:xfrm>
              <a:off x="7033438" y="4184169"/>
              <a:ext cx="5630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dirty="0">
                  <a:solidFill>
                    <a:srgbClr val="92D050"/>
                  </a:solidFill>
                </a:rPr>
                <a:t>Topic</a:t>
              </a: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92C87FCB-CBFB-6891-C4BD-B655D4F9BA64}"/>
                </a:ext>
              </a:extLst>
            </p:cNvPr>
            <p:cNvSpPr txBox="1"/>
            <p:nvPr/>
          </p:nvSpPr>
          <p:spPr>
            <a:xfrm>
              <a:off x="6469638" y="3918359"/>
              <a:ext cx="10973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err="1">
                  <a:solidFill>
                    <a:srgbClr val="92D050"/>
                  </a:solidFill>
                </a:rPr>
                <a:t>joint_state</a:t>
              </a:r>
              <a:endParaRPr lang="en-US" altLang="zh-TW" sz="1600" b="1" dirty="0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17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10515600" cy="514701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Moveit generate a trajectory with specific positions, velocities and accelerations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Moveit send planned joint trajectory via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action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 type :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rgbClr val="333333"/>
                </a:solidFill>
                <a:latin typeface="Palatino"/>
              </a:rPr>
              <a:t>      </a:t>
            </a:r>
            <a:r>
              <a:rPr lang="en-US" altLang="zh-TW" b="1" i="0" u="none" strike="noStrike" dirty="0" err="1">
                <a:solidFill>
                  <a:srgbClr val="333333"/>
                </a:solidFill>
                <a:effectLst/>
                <a:latin typeface="Palatino"/>
              </a:rPr>
              <a:t>trajectory_msgs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Palatino"/>
              </a:rPr>
              <a:t>/</a:t>
            </a:r>
            <a:r>
              <a:rPr lang="en-US" altLang="zh-TW" b="1" i="0" dirty="0" err="1">
                <a:solidFill>
                  <a:srgbClr val="333333"/>
                </a:solidFill>
                <a:effectLst/>
                <a:latin typeface="Palatino"/>
              </a:rPr>
              <a:t>JointTrajectoryPoint</a:t>
            </a:r>
            <a:endParaRPr lang="en-US" altLang="zh-TW" b="1" i="0" dirty="0">
              <a:solidFill>
                <a:srgbClr val="333333"/>
              </a:solidFill>
              <a:effectLst/>
              <a:latin typeface="Palatino"/>
            </a:endParaRP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float64[] positions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float64[] velocities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float64[] accelerations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float64[] effort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duration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time_from_start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6095999" y="-73275"/>
            <a:ext cx="6522725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Joint Trajectory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FA2A1D7-1060-B186-0A22-DF17F06283B8}"/>
              </a:ext>
            </a:extLst>
          </p:cNvPr>
          <p:cNvSpPr txBox="1"/>
          <p:nvPr/>
        </p:nvSpPr>
        <p:spPr>
          <a:xfrm>
            <a:off x="8146790" y="6488668"/>
            <a:ext cx="404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0" u="none" strike="noStrike" dirty="0" err="1">
                <a:solidFill>
                  <a:srgbClr val="333333"/>
                </a:solidFill>
                <a:effectLst/>
                <a:latin typeface="Palatino"/>
                <a:hlinkClick r:id="rId2"/>
              </a:rPr>
              <a:t>trajectory_msgs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Palatino"/>
                <a:hlinkClick r:id="rId2"/>
              </a:rPr>
              <a:t>/</a:t>
            </a:r>
            <a:r>
              <a:rPr lang="en-US" altLang="zh-TW" b="1" i="0" dirty="0" err="1">
                <a:solidFill>
                  <a:srgbClr val="333333"/>
                </a:solidFill>
                <a:effectLst/>
                <a:latin typeface="Palatino"/>
                <a:hlinkClick r:id="rId2"/>
              </a:rPr>
              <a:t>JointTrajectoryPoint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048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B557BC-5F40-4E33-9D08-14600D060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947"/>
            <a:ext cx="10515600" cy="5147016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 installation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7210697" y="-73275"/>
            <a:ext cx="5408027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Based Driver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B9E2364-FF7F-380D-0DDB-0C7187972033}"/>
              </a:ext>
            </a:extLst>
          </p:cNvPr>
          <p:cNvGrpSpPr/>
          <p:nvPr/>
        </p:nvGrpSpPr>
        <p:grpSpPr>
          <a:xfrm>
            <a:off x="838200" y="1742159"/>
            <a:ext cx="11125506" cy="2573574"/>
            <a:chOff x="786587" y="1933759"/>
            <a:chExt cx="11125506" cy="2573574"/>
          </a:xfrm>
        </p:grpSpPr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13490398-01C8-D99E-1C71-940BD25AEDC0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2292214"/>
              <a:ext cx="1826679" cy="0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69D38B6C-A8F4-5D99-8D16-1F87D5702E52}"/>
                </a:ext>
              </a:extLst>
            </p:cNvPr>
            <p:cNvCxnSpPr>
              <a:cxnSpLocks/>
            </p:cNvCxnSpPr>
            <p:nvPr/>
          </p:nvCxnSpPr>
          <p:spPr>
            <a:xfrm>
              <a:off x="4038598" y="2714735"/>
              <a:ext cx="1826679" cy="0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394B6FE2-3AC4-B7B8-ADE4-652D7D3F1E48}"/>
                </a:ext>
              </a:extLst>
            </p:cNvPr>
            <p:cNvCxnSpPr>
              <a:cxnSpLocks/>
            </p:cNvCxnSpPr>
            <p:nvPr/>
          </p:nvCxnSpPr>
          <p:spPr>
            <a:xfrm>
              <a:off x="4038599" y="3127393"/>
              <a:ext cx="1826679" cy="0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EDE43D6-535C-2E55-EF07-A216539B9F17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3570399"/>
              <a:ext cx="1826679" cy="0"/>
            </a:xfrm>
            <a:prstGeom prst="line">
              <a:avLst/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BDAE4FFC-437E-1CC9-FBF2-4742253EE026}"/>
                </a:ext>
              </a:extLst>
            </p:cNvPr>
            <p:cNvCxnSpPr>
              <a:cxnSpLocks/>
            </p:cNvCxnSpPr>
            <p:nvPr/>
          </p:nvCxnSpPr>
          <p:spPr>
            <a:xfrm>
              <a:off x="6517676" y="2240132"/>
              <a:ext cx="182667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E9CECB36-13F1-8FB2-E58D-22CD497E8938}"/>
                </a:ext>
              </a:extLst>
            </p:cNvPr>
            <p:cNvCxnSpPr>
              <a:cxnSpLocks/>
            </p:cNvCxnSpPr>
            <p:nvPr/>
          </p:nvCxnSpPr>
          <p:spPr>
            <a:xfrm>
              <a:off x="6537891" y="2721085"/>
              <a:ext cx="1826679" cy="0"/>
            </a:xfrm>
            <a:prstGeom prst="line">
              <a:avLst/>
            </a:prstGeom>
            <a:ln w="508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20BACFF4-73CB-3F42-B38C-0B1786B35020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70" y="3181392"/>
              <a:ext cx="1826679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16DAEBCF-2309-C852-FDE8-29A797A32616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67" y="3618377"/>
              <a:ext cx="1785988" cy="0"/>
            </a:xfrm>
            <a:prstGeom prst="line">
              <a:avLst/>
            </a:prstGeom>
            <a:ln w="508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8D0A4C81-5EE2-9C75-07F8-82DD6A3860EC}"/>
                </a:ext>
              </a:extLst>
            </p:cNvPr>
            <p:cNvCxnSpPr>
              <a:cxnSpLocks/>
            </p:cNvCxnSpPr>
            <p:nvPr/>
          </p:nvCxnSpPr>
          <p:spPr>
            <a:xfrm>
              <a:off x="1578995" y="2542903"/>
              <a:ext cx="1826679" cy="0"/>
            </a:xfrm>
            <a:prstGeom prst="line">
              <a:avLst/>
            </a:prstGeom>
            <a:ln w="1270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F4E5032-83AD-262E-BFA4-9C5F9BB26F1B}"/>
                </a:ext>
              </a:extLst>
            </p:cNvPr>
            <p:cNvSpPr txBox="1"/>
            <p:nvPr/>
          </p:nvSpPr>
          <p:spPr>
            <a:xfrm>
              <a:off x="9009760" y="3921127"/>
              <a:ext cx="20951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Stepper motor</a:t>
              </a:r>
              <a:endParaRPr lang="zh-TW" altLang="en-US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4B83A57-1E32-A743-0780-2B4237FF7713}"/>
                </a:ext>
              </a:extLst>
            </p:cNvPr>
            <p:cNvSpPr txBox="1"/>
            <p:nvPr/>
          </p:nvSpPr>
          <p:spPr>
            <a:xfrm>
              <a:off x="1651624" y="2107548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bg1">
                      <a:lumMod val="5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Ethernet</a:t>
              </a:r>
              <a:endParaRPr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8032A7B-E8C9-F94E-598F-BDC45B473A49}"/>
                </a:ext>
              </a:extLst>
            </p:cNvPr>
            <p:cNvCxnSpPr>
              <a:cxnSpLocks/>
            </p:cNvCxnSpPr>
            <p:nvPr/>
          </p:nvCxnSpPr>
          <p:spPr>
            <a:xfrm>
              <a:off x="8331655" y="2227432"/>
              <a:ext cx="522400" cy="1068481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D4B52635-17E8-87D7-46B4-DB5B342123A7}"/>
                </a:ext>
              </a:extLst>
            </p:cNvPr>
            <p:cNvCxnSpPr>
              <a:cxnSpLocks/>
            </p:cNvCxnSpPr>
            <p:nvPr/>
          </p:nvCxnSpPr>
          <p:spPr>
            <a:xfrm>
              <a:off x="8350705" y="2714735"/>
              <a:ext cx="492079" cy="632491"/>
            </a:xfrm>
            <a:prstGeom prst="line">
              <a:avLst/>
            </a:prstGeom>
            <a:ln w="508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D1A6C2DD-354E-9519-0126-1683E10B06D8}"/>
                </a:ext>
              </a:extLst>
            </p:cNvPr>
            <p:cNvCxnSpPr>
              <a:cxnSpLocks/>
            </p:cNvCxnSpPr>
            <p:nvPr/>
          </p:nvCxnSpPr>
          <p:spPr>
            <a:xfrm>
              <a:off x="8365999" y="3181409"/>
              <a:ext cx="476785" cy="21138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29A5FA0-AE07-20A9-D799-3D5DE5D7C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5305" y="3429000"/>
              <a:ext cx="517479" cy="195727"/>
            </a:xfrm>
            <a:prstGeom prst="line">
              <a:avLst/>
            </a:prstGeom>
            <a:ln w="508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43F77060-584E-3AF8-8591-07DFE56E4549}"/>
                </a:ext>
              </a:extLst>
            </p:cNvPr>
            <p:cNvCxnSpPr>
              <a:cxnSpLocks/>
            </p:cNvCxnSpPr>
            <p:nvPr/>
          </p:nvCxnSpPr>
          <p:spPr>
            <a:xfrm>
              <a:off x="8827226" y="3435350"/>
              <a:ext cx="215445" cy="0"/>
            </a:xfrm>
            <a:prstGeom prst="line">
              <a:avLst/>
            </a:prstGeom>
            <a:ln w="508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D102B0A2-BE80-7C32-EF85-D797D0737DB7}"/>
                </a:ext>
              </a:extLst>
            </p:cNvPr>
            <p:cNvCxnSpPr>
              <a:cxnSpLocks/>
            </p:cNvCxnSpPr>
            <p:nvPr/>
          </p:nvCxnSpPr>
          <p:spPr>
            <a:xfrm>
              <a:off x="8827226" y="3383436"/>
              <a:ext cx="215445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938D6D49-B93D-F979-1A87-24445BF48922}"/>
                </a:ext>
              </a:extLst>
            </p:cNvPr>
            <p:cNvCxnSpPr>
              <a:cxnSpLocks/>
            </p:cNvCxnSpPr>
            <p:nvPr/>
          </p:nvCxnSpPr>
          <p:spPr>
            <a:xfrm>
              <a:off x="8817541" y="3336499"/>
              <a:ext cx="225130" cy="0"/>
            </a:xfrm>
            <a:prstGeom prst="line">
              <a:avLst/>
            </a:prstGeom>
            <a:ln w="50800">
              <a:solidFill>
                <a:srgbClr val="339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99BD8A3-8745-072B-CBA0-AF7CC608F65C}"/>
                </a:ext>
              </a:extLst>
            </p:cNvPr>
            <p:cNvCxnSpPr>
              <a:cxnSpLocks/>
            </p:cNvCxnSpPr>
            <p:nvPr/>
          </p:nvCxnSpPr>
          <p:spPr>
            <a:xfrm>
              <a:off x="8830084" y="3282414"/>
              <a:ext cx="199887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5ECF8FB-BF44-F9A6-B556-EF75FEFB7969}"/>
                </a:ext>
              </a:extLst>
            </p:cNvPr>
            <p:cNvSpPr txBox="1"/>
            <p:nvPr/>
          </p:nvSpPr>
          <p:spPr>
            <a:xfrm>
              <a:off x="6906512" y="1933759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A+</a:t>
              </a:r>
              <a:endPara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2E53F8B-91D9-55AD-CA8C-BDCC2D336D94}"/>
                </a:ext>
              </a:extLst>
            </p:cNvPr>
            <p:cNvSpPr txBox="1"/>
            <p:nvPr/>
          </p:nvSpPr>
          <p:spPr>
            <a:xfrm>
              <a:off x="6910196" y="2421571"/>
              <a:ext cx="452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339966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A-</a:t>
              </a:r>
              <a:endParaRPr lang="zh-TW" altLang="en-US" b="1" dirty="0">
                <a:solidFill>
                  <a:srgbClr val="339966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1DEAE089-77F8-F090-D345-DEC2D53FA5EA}"/>
                </a:ext>
              </a:extLst>
            </p:cNvPr>
            <p:cNvSpPr txBox="1"/>
            <p:nvPr/>
          </p:nvSpPr>
          <p:spPr>
            <a:xfrm>
              <a:off x="6910360" y="2857734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B+</a:t>
              </a:r>
              <a:endParaRPr lang="zh-TW" altLang="en-US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FDCC005-5ECA-B430-C2AC-7863F729AC34}"/>
                </a:ext>
              </a:extLst>
            </p:cNvPr>
            <p:cNvSpPr txBox="1"/>
            <p:nvPr/>
          </p:nvSpPr>
          <p:spPr>
            <a:xfrm>
              <a:off x="6920157" y="3298956"/>
              <a:ext cx="43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00FF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B-</a:t>
              </a:r>
              <a:endParaRPr lang="zh-TW" altLang="en-US" b="1" dirty="0">
                <a:solidFill>
                  <a:srgbClr val="0000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7FB7FC62-550E-025D-2DF4-1389E928FE7E}"/>
                </a:ext>
              </a:extLst>
            </p:cNvPr>
            <p:cNvSpPr txBox="1"/>
            <p:nvPr/>
          </p:nvSpPr>
          <p:spPr>
            <a:xfrm>
              <a:off x="4121217" y="1962340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STEP+</a:t>
              </a:r>
              <a:endParaRPr lang="zh-TW" altLang="en-US" b="1" dirty="0">
                <a:solidFill>
                  <a:srgbClr val="FFC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9C134A88-5951-818C-D811-F0D5A4105C23}"/>
                </a:ext>
              </a:extLst>
            </p:cNvPr>
            <p:cNvSpPr txBox="1"/>
            <p:nvPr/>
          </p:nvSpPr>
          <p:spPr>
            <a:xfrm>
              <a:off x="4121993" y="2387239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STEP-</a:t>
              </a:r>
              <a:endParaRPr lang="zh-TW" altLang="en-US" b="1" dirty="0">
                <a:solidFill>
                  <a:srgbClr val="FFC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3D203C0-D7C3-8394-6D54-0B4FC9ADF5DF}"/>
                </a:ext>
              </a:extLst>
            </p:cNvPr>
            <p:cNvSpPr txBox="1"/>
            <p:nvPr/>
          </p:nvSpPr>
          <p:spPr>
            <a:xfrm>
              <a:off x="4114094" y="2809759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DIR+</a:t>
              </a:r>
              <a:endParaRPr lang="zh-TW" altLang="en-US" b="1" dirty="0">
                <a:solidFill>
                  <a:srgbClr val="FFC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EC55E93-6DB6-BD38-7A01-0A62E443BF15}"/>
                </a:ext>
              </a:extLst>
            </p:cNvPr>
            <p:cNvSpPr txBox="1"/>
            <p:nvPr/>
          </p:nvSpPr>
          <p:spPr>
            <a:xfrm>
              <a:off x="4114094" y="3261489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DIR-</a:t>
              </a:r>
              <a:endParaRPr lang="zh-TW" altLang="en-US" b="1" dirty="0">
                <a:solidFill>
                  <a:srgbClr val="FFC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FADB50FB-5695-14F1-6EF3-2FB86504E397}"/>
                </a:ext>
              </a:extLst>
            </p:cNvPr>
            <p:cNvSpPr/>
            <p:nvPr/>
          </p:nvSpPr>
          <p:spPr>
            <a:xfrm>
              <a:off x="1649996" y="3787205"/>
              <a:ext cx="1423573" cy="632645"/>
            </a:xfrm>
            <a:prstGeom prst="rightArrow">
              <a:avLst>
                <a:gd name="adj1" fmla="val 76960"/>
                <a:gd name="adj2" fmla="val 51498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3" name="內容版面配置區 2">
              <a:extLst>
                <a:ext uri="{FF2B5EF4-FFF2-40B4-BE49-F238E27FC236}">
                  <a16:creationId xmlns:a16="http://schemas.microsoft.com/office/drawing/2014/main" id="{CC4893D9-1045-4B24-8D8B-207183875838}"/>
                </a:ext>
              </a:extLst>
            </p:cNvPr>
            <p:cNvSpPr txBox="1">
              <a:spLocks/>
            </p:cNvSpPr>
            <p:nvPr/>
          </p:nvSpPr>
          <p:spPr>
            <a:xfrm>
              <a:off x="786587" y="2031461"/>
              <a:ext cx="871352" cy="24758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000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IPC</a:t>
              </a: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52E8F49-CD40-5A44-F6A3-80AF50F4F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74" b="89850" l="7450" r="89971">
                          <a14:foregroundMark x1="7450" y1="36466" x2="7450" y2="36466"/>
                          <a14:foregroundMark x1="8883" y1="27820" x2="16046" y2="19549"/>
                          <a14:foregroundMark x1="15759" y1="18421" x2="15759" y2="18421"/>
                          <a14:foregroundMark x1="14900" y1="18797" x2="11175" y2="20301"/>
                          <a14:foregroundMark x1="11175" y1="18421" x2="30372" y2="19173"/>
                          <a14:foregroundMark x1="30372" y1="19173" x2="36390" y2="23308"/>
                          <a14:foregroundMark x1="12034" y1="69173" x2="33238" y2="79699"/>
                          <a14:foregroundMark x1="33238" y1="79699" x2="34957" y2="78947"/>
                          <a14:foregroundMark x1="53582" y1="30827" x2="57307" y2="15789"/>
                          <a14:foregroundMark x1="48997" y1="26692" x2="44126" y2="19173"/>
                          <a14:foregroundMark x1="65043" y1="60150" x2="68768" y2="51880"/>
                          <a14:foregroundMark x1="71060" y1="50376" x2="87966" y2="48120"/>
                          <a14:foregroundMark x1="87966" y1="48120" x2="88252" y2="48496"/>
                        </a14:backgroundRemoval>
                      </a14:imgEffect>
                    </a14:imgLayer>
                  </a14:imgProps>
                </a:ext>
              </a:extLst>
            </a:blip>
            <a:srcRect l="2806" t="8006" r="5407" b="8755"/>
            <a:stretch/>
          </p:blipFill>
          <p:spPr>
            <a:xfrm>
              <a:off x="8926272" y="1950100"/>
              <a:ext cx="2985821" cy="2063773"/>
            </a:xfrm>
            <a:prstGeom prst="rect">
              <a:avLst/>
            </a:prstGeom>
          </p:spPr>
        </p:pic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B8DFBD89-6A85-8B36-DF6B-EFB31540927C}"/>
                </a:ext>
              </a:extLst>
            </p:cNvPr>
            <p:cNvSpPr/>
            <p:nvPr/>
          </p:nvSpPr>
          <p:spPr>
            <a:xfrm>
              <a:off x="4133377" y="3789258"/>
              <a:ext cx="1559604" cy="632645"/>
            </a:xfrm>
            <a:prstGeom prst="rightArrow">
              <a:avLst>
                <a:gd name="adj1" fmla="val 76960"/>
                <a:gd name="adj2" fmla="val 51498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C000"/>
                </a:solidFill>
              </a:endParaRPr>
            </a:p>
          </p:txBody>
        </p:sp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18809361-D2A1-7536-2E3C-2F7AFF44F1FA}"/>
                </a:ext>
              </a:extLst>
            </p:cNvPr>
            <p:cNvSpPr/>
            <p:nvPr/>
          </p:nvSpPr>
          <p:spPr>
            <a:xfrm>
              <a:off x="6760274" y="3798842"/>
              <a:ext cx="2165998" cy="632645"/>
            </a:xfrm>
            <a:prstGeom prst="rightArrow">
              <a:avLst>
                <a:gd name="adj1" fmla="val 76960"/>
                <a:gd name="adj2" fmla="val 51498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內容版面配置區 2">
              <a:extLst>
                <a:ext uri="{FF2B5EF4-FFF2-40B4-BE49-F238E27FC236}">
                  <a16:creationId xmlns:a16="http://schemas.microsoft.com/office/drawing/2014/main" id="{7C91A1F4-AEA5-84D8-AED4-3CCC080F13A3}"/>
                </a:ext>
              </a:extLst>
            </p:cNvPr>
            <p:cNvSpPr txBox="1">
              <a:spLocks/>
            </p:cNvSpPr>
            <p:nvPr/>
          </p:nvSpPr>
          <p:spPr>
            <a:xfrm>
              <a:off x="5692981" y="2027979"/>
              <a:ext cx="1067293" cy="24793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000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Step</a:t>
              </a:r>
            </a:p>
            <a:p>
              <a:pPr marL="0" indent="0" algn="ctr">
                <a:buNone/>
              </a:pPr>
              <a:r>
                <a:rPr lang="en-US" altLang="zh-TW" sz="2000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driver</a:t>
              </a:r>
            </a:p>
          </p:txBody>
        </p:sp>
        <p:sp>
          <p:nvSpPr>
            <p:cNvPr id="38" name="內容版面配置區 2">
              <a:extLst>
                <a:ext uri="{FF2B5EF4-FFF2-40B4-BE49-F238E27FC236}">
                  <a16:creationId xmlns:a16="http://schemas.microsoft.com/office/drawing/2014/main" id="{DE427602-9615-006D-B395-9BC171760E88}"/>
                </a:ext>
              </a:extLst>
            </p:cNvPr>
            <p:cNvSpPr txBox="1">
              <a:spLocks/>
            </p:cNvSpPr>
            <p:nvPr/>
          </p:nvSpPr>
          <p:spPr>
            <a:xfrm>
              <a:off x="3073569" y="2027978"/>
              <a:ext cx="1067293" cy="247935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zh-TW" sz="2000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Galil</a:t>
              </a:r>
            </a:p>
            <a:p>
              <a:pPr marL="0" indent="0" algn="ctr">
                <a:buNone/>
              </a:pPr>
              <a:r>
                <a:rPr lang="en-US" altLang="zh-TW" sz="2000" dirty="0"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control card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6E74D8E8-46DE-9074-4BD6-7E2715DE4A70}"/>
                </a:ext>
              </a:extLst>
            </p:cNvPr>
            <p:cNvSpPr txBox="1"/>
            <p:nvPr/>
          </p:nvSpPr>
          <p:spPr>
            <a:xfrm>
              <a:off x="1621684" y="3930498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Command</a:t>
              </a:r>
              <a:endParaRPr lang="zh-TW" altLang="en-US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4C1EC461-D047-817C-E4C1-234CB5F0276B}"/>
                </a:ext>
              </a:extLst>
            </p:cNvPr>
            <p:cNvSpPr txBox="1"/>
            <p:nvPr/>
          </p:nvSpPr>
          <p:spPr>
            <a:xfrm>
              <a:off x="6767431" y="3935487"/>
              <a:ext cx="1930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Control Current</a:t>
              </a:r>
              <a:endParaRPr lang="zh-TW" altLang="en-US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F0031358-E2E6-3784-1516-3EB7DE84835B}"/>
                </a:ext>
              </a:extLst>
            </p:cNvPr>
            <p:cNvSpPr txBox="1"/>
            <p:nvPr/>
          </p:nvSpPr>
          <p:spPr>
            <a:xfrm>
              <a:off x="4077715" y="3926291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Pulse</a:t>
              </a:r>
              <a:endParaRPr lang="zh-TW" altLang="en-US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A3BF0300-F7A1-A655-0430-2C86B53109A1}"/>
                </a:ext>
              </a:extLst>
            </p:cNvPr>
            <p:cNvGrpSpPr/>
            <p:nvPr/>
          </p:nvGrpSpPr>
          <p:grpSpPr>
            <a:xfrm>
              <a:off x="4820776" y="3993340"/>
              <a:ext cx="677118" cy="220374"/>
              <a:chOff x="4381500" y="4971645"/>
              <a:chExt cx="1138057" cy="357759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1C3D8BCA-E1B9-B751-E9B4-451670E7D6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1500" y="5303209"/>
                <a:ext cx="177889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5CD4D5C2-F304-F639-9F80-DEAADB829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6529" y="4976411"/>
                <a:ext cx="0" cy="34965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C3583134-8238-A50C-260A-854415A67F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1288" y="4999271"/>
                <a:ext cx="239306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3FC0E839-E511-8FB3-F024-84393BEA5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7029" y="4987366"/>
                <a:ext cx="0" cy="34203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127901A8-0791-D3CE-9F97-294A8D7228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8254" y="5303375"/>
                <a:ext cx="1707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E329717A-E01E-BCC8-19D6-FE81DF126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5616" y="4974026"/>
                <a:ext cx="0" cy="34965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636C1DCF-EDED-D846-D7AA-91D38B23F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30375" y="4996886"/>
                <a:ext cx="239306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D03C3025-69C0-4B7D-3CF2-3BABD1DD7E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6116" y="4984981"/>
                <a:ext cx="0" cy="34203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BF288F36-8016-DA82-B8D7-8AF30C44F2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27341" y="5300990"/>
                <a:ext cx="1707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64BE5C95-5B8E-BC34-1915-6F1C41ADE2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7086" y="4971645"/>
                <a:ext cx="0" cy="34965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4FF04173-E718-F7F4-D50D-E132BCDA41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51845" y="4994505"/>
                <a:ext cx="239306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DD6D9EEB-5AF0-8D5C-F0DC-BEFD20F60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67586" y="4982600"/>
                <a:ext cx="0" cy="34203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9A669BFA-A57D-BA89-F303-DFD2E7244F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8811" y="5298609"/>
                <a:ext cx="170746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內容版面配置區 2">
            <a:extLst>
              <a:ext uri="{FF2B5EF4-FFF2-40B4-BE49-F238E27FC236}">
                <a16:creationId xmlns:a16="http://schemas.microsoft.com/office/drawing/2014/main" id="{C43B3A51-20AE-4D51-318A-894E93B58215}"/>
              </a:ext>
            </a:extLst>
          </p:cNvPr>
          <p:cNvSpPr txBox="1">
            <a:spLocks/>
          </p:cNvSpPr>
          <p:nvPr/>
        </p:nvSpPr>
        <p:spPr>
          <a:xfrm>
            <a:off x="7540342" y="4909870"/>
            <a:ext cx="1957368" cy="8021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TW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Power supply</a:t>
            </a:r>
          </a:p>
        </p:txBody>
      </p: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ED57B529-E745-5496-257D-68AEC33A30B5}"/>
              </a:ext>
            </a:extLst>
          </p:cNvPr>
          <p:cNvCxnSpPr>
            <a:cxnSpLocks/>
            <a:stCxn id="56" idx="1"/>
            <a:endCxn id="38" idx="2"/>
          </p:cNvCxnSpPr>
          <p:nvPr/>
        </p:nvCxnSpPr>
        <p:spPr>
          <a:xfrm rot="10800000">
            <a:off x="3658830" y="4315733"/>
            <a:ext cx="3881513" cy="995226"/>
          </a:xfrm>
          <a:prstGeom prst="bentConnector2">
            <a:avLst/>
          </a:prstGeom>
          <a:ln w="44450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5E2CE96-7C1E-B5FB-9028-623963C2450A}"/>
              </a:ext>
            </a:extLst>
          </p:cNvPr>
          <p:cNvCxnSpPr>
            <a:cxnSpLocks/>
            <a:stCxn id="56" idx="1"/>
            <a:endCxn id="37" idx="2"/>
          </p:cNvCxnSpPr>
          <p:nvPr/>
        </p:nvCxnSpPr>
        <p:spPr>
          <a:xfrm rot="10800000">
            <a:off x="6278242" y="4315733"/>
            <a:ext cx="1262101" cy="995226"/>
          </a:xfrm>
          <a:prstGeom prst="bentConnector2">
            <a:avLst/>
          </a:prstGeom>
          <a:ln w="44450">
            <a:solidFill>
              <a:srgbClr val="8FAA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A6EC72A-1A58-0B30-1C6A-187A72DDEF1B}"/>
              </a:ext>
            </a:extLst>
          </p:cNvPr>
          <p:cNvSpPr txBox="1"/>
          <p:nvPr/>
        </p:nvSpPr>
        <p:spPr>
          <a:xfrm>
            <a:off x="6381833" y="4951626"/>
            <a:ext cx="119398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8FAADC"/>
                </a:solidFill>
              </a:rPr>
              <a:t>24V, GND</a:t>
            </a:r>
          </a:p>
        </p:txBody>
      </p:sp>
    </p:spTree>
    <p:extLst>
      <p:ext uri="{BB962C8B-B14F-4D97-AF65-F5344CB8AC3E}">
        <p14:creationId xmlns:p14="http://schemas.microsoft.com/office/powerpoint/2010/main" val="108688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0DA391E3-F50A-356E-5F84-AB57E8E1A87D}"/>
              </a:ext>
            </a:extLst>
          </p:cNvPr>
          <p:cNvSpPr txBox="1">
            <a:spLocks/>
          </p:cNvSpPr>
          <p:nvPr/>
        </p:nvSpPr>
        <p:spPr>
          <a:xfrm>
            <a:off x="7210697" y="-73275"/>
            <a:ext cx="5408027" cy="11032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600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Based Driver</a:t>
            </a:r>
            <a:endParaRPr lang="zh-TW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59" name="圖片 58" descr="一張含有 電子用品, 配接器 的圖片&#10;&#10;自動產生的描述">
            <a:extLst>
              <a:ext uri="{FF2B5EF4-FFF2-40B4-BE49-F238E27FC236}">
                <a16:creationId xmlns:a16="http://schemas.microsoft.com/office/drawing/2014/main" id="{09E81BDF-C5E5-28F7-C741-ED39F6808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" b="29395"/>
          <a:stretch/>
        </p:blipFill>
        <p:spPr>
          <a:xfrm>
            <a:off x="900834" y="877454"/>
            <a:ext cx="10390332" cy="5467929"/>
          </a:xfrm>
          <a:prstGeom prst="rect">
            <a:avLst/>
          </a:prstGeom>
        </p:spPr>
      </p:pic>
      <p:sp>
        <p:nvSpPr>
          <p:cNvPr id="64" name="內容版面配置區 2">
            <a:extLst>
              <a:ext uri="{FF2B5EF4-FFF2-40B4-BE49-F238E27FC236}">
                <a16:creationId xmlns:a16="http://schemas.microsoft.com/office/drawing/2014/main" id="{BA0C03FA-C1A1-A0CA-AA5A-A190626015A2}"/>
              </a:ext>
            </a:extLst>
          </p:cNvPr>
          <p:cNvSpPr txBox="1">
            <a:spLocks/>
          </p:cNvSpPr>
          <p:nvPr/>
        </p:nvSpPr>
        <p:spPr>
          <a:xfrm>
            <a:off x="1155403" y="3240907"/>
            <a:ext cx="830151" cy="53861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IPC</a:t>
            </a:r>
          </a:p>
        </p:txBody>
      </p:sp>
      <p:sp>
        <p:nvSpPr>
          <p:cNvPr id="65" name="內容版面配置區 2">
            <a:extLst>
              <a:ext uri="{FF2B5EF4-FFF2-40B4-BE49-F238E27FC236}">
                <a16:creationId xmlns:a16="http://schemas.microsoft.com/office/drawing/2014/main" id="{0ADF788C-09EA-2686-238C-6D6030D98414}"/>
              </a:ext>
            </a:extLst>
          </p:cNvPr>
          <p:cNvSpPr txBox="1">
            <a:spLocks/>
          </p:cNvSpPr>
          <p:nvPr/>
        </p:nvSpPr>
        <p:spPr>
          <a:xfrm>
            <a:off x="2587963" y="1216164"/>
            <a:ext cx="830151" cy="53861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PSU</a:t>
            </a:r>
          </a:p>
        </p:txBody>
      </p:sp>
      <p:sp>
        <p:nvSpPr>
          <p:cNvPr id="66" name="內容版面配置區 2">
            <a:extLst>
              <a:ext uri="{FF2B5EF4-FFF2-40B4-BE49-F238E27FC236}">
                <a16:creationId xmlns:a16="http://schemas.microsoft.com/office/drawing/2014/main" id="{952BDE09-B7AA-EBBA-E95A-0FD026CFA612}"/>
              </a:ext>
            </a:extLst>
          </p:cNvPr>
          <p:cNvSpPr txBox="1">
            <a:spLocks/>
          </p:cNvSpPr>
          <p:nvPr/>
        </p:nvSpPr>
        <p:spPr>
          <a:xfrm>
            <a:off x="4586581" y="3564182"/>
            <a:ext cx="2493488" cy="51684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Galil control card</a:t>
            </a:r>
          </a:p>
        </p:txBody>
      </p:sp>
      <p:sp>
        <p:nvSpPr>
          <p:cNvPr id="67" name="內容版面配置區 2">
            <a:extLst>
              <a:ext uri="{FF2B5EF4-FFF2-40B4-BE49-F238E27FC236}">
                <a16:creationId xmlns:a16="http://schemas.microsoft.com/office/drawing/2014/main" id="{4702EC84-5182-5467-9B75-7D986FAB957C}"/>
              </a:ext>
            </a:extLst>
          </p:cNvPr>
          <p:cNvSpPr txBox="1">
            <a:spLocks/>
          </p:cNvSpPr>
          <p:nvPr/>
        </p:nvSpPr>
        <p:spPr>
          <a:xfrm>
            <a:off x="7080069" y="4696360"/>
            <a:ext cx="1689462" cy="51684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 driver</a:t>
            </a:r>
          </a:p>
        </p:txBody>
      </p:sp>
      <p:sp>
        <p:nvSpPr>
          <p:cNvPr id="70" name="內容版面配置區 2">
            <a:extLst>
              <a:ext uri="{FF2B5EF4-FFF2-40B4-BE49-F238E27FC236}">
                <a16:creationId xmlns:a16="http://schemas.microsoft.com/office/drawing/2014/main" id="{2D72DA52-97A9-5560-DDAA-F484826A26B4}"/>
              </a:ext>
            </a:extLst>
          </p:cNvPr>
          <p:cNvSpPr txBox="1">
            <a:spLocks/>
          </p:cNvSpPr>
          <p:nvPr/>
        </p:nvSpPr>
        <p:spPr>
          <a:xfrm>
            <a:off x="7823133" y="1644796"/>
            <a:ext cx="1780904" cy="51684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Step motor</a:t>
            </a:r>
          </a:p>
        </p:txBody>
      </p:sp>
    </p:spTree>
    <p:extLst>
      <p:ext uri="{BB962C8B-B14F-4D97-AF65-F5344CB8AC3E}">
        <p14:creationId xmlns:p14="http://schemas.microsoft.com/office/powerpoint/2010/main" val="340921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42194</TotalTime>
  <Words>861</Words>
  <Application>Microsoft Office PowerPoint</Application>
  <PresentationFormat>寬螢幕</PresentationFormat>
  <Paragraphs>208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Microsoft JhengHei UI</vt:lpstr>
      <vt:lpstr>Palatino</vt:lpstr>
      <vt:lpstr>Yu Gothic UI Semibold</vt:lpstr>
      <vt:lpstr>微軟正黑體</vt:lpstr>
      <vt:lpstr>Arial</vt:lpstr>
      <vt:lpstr>Calibri</vt:lpstr>
      <vt:lpstr>Calibri Light</vt:lpstr>
      <vt:lpstr>Cambria Math</vt:lpstr>
      <vt:lpstr>Consolas</vt:lpstr>
      <vt:lpstr>Office 佈景主題</vt:lpstr>
      <vt:lpstr>Robot Arm Development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pojen chen</dc:creator>
  <cp:lastModifiedBy>pojen chen</cp:lastModifiedBy>
  <cp:revision>86</cp:revision>
  <dcterms:created xsi:type="dcterms:W3CDTF">2022-06-02T06:19:24Z</dcterms:created>
  <dcterms:modified xsi:type="dcterms:W3CDTF">2022-07-08T08:02:18Z</dcterms:modified>
</cp:coreProperties>
</file>